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2"/>
  </p:notesMasterIdLst>
  <p:sldIdLst>
    <p:sldId id="266" r:id="rId2"/>
    <p:sldId id="302" r:id="rId3"/>
    <p:sldId id="257" r:id="rId4"/>
    <p:sldId id="315" r:id="rId5"/>
    <p:sldId id="316" r:id="rId6"/>
    <p:sldId id="317" r:id="rId7"/>
    <p:sldId id="291" r:id="rId8"/>
    <p:sldId id="292" r:id="rId9"/>
    <p:sldId id="327" r:id="rId10"/>
    <p:sldId id="328" r:id="rId11"/>
    <p:sldId id="329" r:id="rId12"/>
    <p:sldId id="304" r:id="rId13"/>
    <p:sldId id="330" r:id="rId14"/>
    <p:sldId id="331" r:id="rId15"/>
    <p:sldId id="332" r:id="rId16"/>
    <p:sldId id="258" r:id="rId17"/>
    <p:sldId id="264" r:id="rId18"/>
    <p:sldId id="265" r:id="rId19"/>
    <p:sldId id="271" r:id="rId20"/>
    <p:sldId id="27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3B30"/>
    <a:srgbClr val="673BB8"/>
    <a:srgbClr val="0059BB"/>
    <a:srgbClr val="FFC82E"/>
    <a:srgbClr val="FF7900"/>
    <a:srgbClr val="BED600"/>
    <a:srgbClr val="55A51C"/>
    <a:srgbClr val="D1D3D4"/>
    <a:srgbClr val="A7A9AC"/>
    <a:srgbClr val="8082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6327"/>
  </p:normalViewPr>
  <p:slideViewPr>
    <p:cSldViewPr snapToGrid="0" snapToObjects="1">
      <p:cViewPr varScale="1">
        <p:scale>
          <a:sx n="110" d="100"/>
          <a:sy n="110" d="100"/>
        </p:scale>
        <p:origin x="5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Trio" userId="833d9f7d-4997-487d-941f-8e6abf4aed25" providerId="ADAL" clId="{4C303F48-0AA0-4B2F-8B68-A8879879935C}"/>
    <pc:docChg chg="undo custSel addSld delSld">
      <pc:chgData name="Paul Trio" userId="833d9f7d-4997-487d-941f-8e6abf4aed25" providerId="ADAL" clId="{4C303F48-0AA0-4B2F-8B68-A8879879935C}" dt="2022-11-07T06:15:12.566" v="12" actId="47"/>
      <pc:docMkLst>
        <pc:docMk/>
      </pc:docMkLst>
      <pc:sldChg chg="del">
        <pc:chgData name="Paul Trio" userId="833d9f7d-4997-487d-941f-8e6abf4aed25" providerId="ADAL" clId="{4C303F48-0AA0-4B2F-8B68-A8879879935C}" dt="2022-11-07T05:14:54.312" v="4" actId="47"/>
        <pc:sldMkLst>
          <pc:docMk/>
          <pc:sldMk cId="2645719563" sldId="272"/>
        </pc:sldMkLst>
      </pc:sldChg>
      <pc:sldChg chg="del">
        <pc:chgData name="Paul Trio" userId="833d9f7d-4997-487d-941f-8e6abf4aed25" providerId="ADAL" clId="{4C303F48-0AA0-4B2F-8B68-A8879879935C}" dt="2022-11-07T05:14:53.445" v="3" actId="47"/>
        <pc:sldMkLst>
          <pc:docMk/>
          <pc:sldMk cId="3782867474" sldId="273"/>
        </pc:sldMkLst>
      </pc:sldChg>
      <pc:sldChg chg="del">
        <pc:chgData name="Paul Trio" userId="833d9f7d-4997-487d-941f-8e6abf4aed25" providerId="ADAL" clId="{4C303F48-0AA0-4B2F-8B68-A8879879935C}" dt="2022-11-07T05:14:51.095" v="2" actId="47"/>
        <pc:sldMkLst>
          <pc:docMk/>
          <pc:sldMk cId="523841921" sldId="274"/>
        </pc:sldMkLst>
      </pc:sldChg>
      <pc:sldChg chg="del">
        <pc:chgData name="Paul Trio" userId="833d9f7d-4997-487d-941f-8e6abf4aed25" providerId="ADAL" clId="{4C303F48-0AA0-4B2F-8B68-A8879879935C}" dt="2022-11-07T06:15:08.717" v="9" actId="47"/>
        <pc:sldMkLst>
          <pc:docMk/>
          <pc:sldMk cId="1076000443" sldId="293"/>
        </pc:sldMkLst>
      </pc:sldChg>
      <pc:sldChg chg="del">
        <pc:chgData name="Paul Trio" userId="833d9f7d-4997-487d-941f-8e6abf4aed25" providerId="ADAL" clId="{4C303F48-0AA0-4B2F-8B68-A8879879935C}" dt="2022-11-07T05:14:22.778" v="0" actId="47"/>
        <pc:sldMkLst>
          <pc:docMk/>
          <pc:sldMk cId="176331739" sldId="303"/>
        </pc:sldMkLst>
      </pc:sldChg>
      <pc:sldChg chg="add del">
        <pc:chgData name="Paul Trio" userId="833d9f7d-4997-487d-941f-8e6abf4aed25" providerId="ADAL" clId="{4C303F48-0AA0-4B2F-8B68-A8879879935C}" dt="2022-11-07T06:15:02.350" v="8" actId="47"/>
        <pc:sldMkLst>
          <pc:docMk/>
          <pc:sldMk cId="1707824920" sldId="305"/>
        </pc:sldMkLst>
      </pc:sldChg>
      <pc:sldChg chg="del">
        <pc:chgData name="Paul Trio" userId="833d9f7d-4997-487d-941f-8e6abf4aed25" providerId="ADAL" clId="{4C303F48-0AA0-4B2F-8B68-A8879879935C}" dt="2022-11-07T06:14:55.216" v="5" actId="47"/>
        <pc:sldMkLst>
          <pc:docMk/>
          <pc:sldMk cId="3680235289" sldId="313"/>
        </pc:sldMkLst>
      </pc:sldChg>
      <pc:sldChg chg="del">
        <pc:chgData name="Paul Trio" userId="833d9f7d-4997-487d-941f-8e6abf4aed25" providerId="ADAL" clId="{4C303F48-0AA0-4B2F-8B68-A8879879935C}" dt="2022-11-07T06:15:10.200" v="10" actId="47"/>
        <pc:sldMkLst>
          <pc:docMk/>
          <pc:sldMk cId="1756147654" sldId="333"/>
        </pc:sldMkLst>
      </pc:sldChg>
      <pc:sldChg chg="del">
        <pc:chgData name="Paul Trio" userId="833d9f7d-4997-487d-941f-8e6abf4aed25" providerId="ADAL" clId="{4C303F48-0AA0-4B2F-8B68-A8879879935C}" dt="2022-11-07T06:15:11.341" v="11" actId="47"/>
        <pc:sldMkLst>
          <pc:docMk/>
          <pc:sldMk cId="953971055" sldId="334"/>
        </pc:sldMkLst>
      </pc:sldChg>
      <pc:sldChg chg="del">
        <pc:chgData name="Paul Trio" userId="833d9f7d-4997-487d-941f-8e6abf4aed25" providerId="ADAL" clId="{4C303F48-0AA0-4B2F-8B68-A8879879935C}" dt="2022-11-07T06:15:12.566" v="12" actId="47"/>
        <pc:sldMkLst>
          <pc:docMk/>
          <pc:sldMk cId="3397744727" sldId="335"/>
        </pc:sldMkLst>
      </pc:sldChg>
      <pc:sldChg chg="del">
        <pc:chgData name="Paul Trio" userId="833d9f7d-4997-487d-941f-8e6abf4aed25" providerId="ADAL" clId="{4C303F48-0AA0-4B2F-8B68-A8879879935C}" dt="2022-11-07T05:14:49.790" v="1" actId="47"/>
        <pc:sldMkLst>
          <pc:docMk/>
          <pc:sldMk cId="1275458277" sldId="39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C1DF79-026E-3548-89C9-409866307223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3C0D4-F573-3745-B11A-5A4E8EAA0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95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6135-89C7-AA46-920C-FA7A81971C6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499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6135-89C7-AA46-920C-FA7A81971C6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417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6135-89C7-AA46-920C-FA7A81971C6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41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6135-89C7-AA46-920C-FA7A81971C6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147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6135-89C7-AA46-920C-FA7A81971C6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905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6135-89C7-AA46-920C-FA7A81971C6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198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293340" y="2375554"/>
            <a:ext cx="5786849" cy="1232127"/>
          </a:xfrm>
        </p:spPr>
        <p:txBody>
          <a:bodyPr anchor="b">
            <a:noAutofit/>
          </a:bodyPr>
          <a:lstStyle>
            <a:lvl1pPr algn="l">
              <a:defRPr sz="3199" b="1" i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293341" y="3607681"/>
            <a:ext cx="5786848" cy="1747837"/>
          </a:xfrm>
        </p:spPr>
        <p:txBody>
          <a:bodyPr>
            <a:normAutofit/>
          </a:bodyPr>
          <a:lstStyle>
            <a:lvl1pPr marL="0" indent="0" algn="l">
              <a:buNone/>
              <a:defRPr sz="1866" b="0" i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3B9CDD3-D042-074E-92A5-BABFFC78A8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23971" y="1920697"/>
            <a:ext cx="1524000" cy="364067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311DD65-52A8-5347-9AB0-9E433E18440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293341" y="5502561"/>
            <a:ext cx="3995354" cy="297824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Speaker name / role  / date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A09B5F3-6FD6-8843-9E2E-E904C9FCB9C7}"/>
              </a:ext>
            </a:extLst>
          </p:cNvPr>
          <p:cNvSpPr/>
          <p:nvPr userDrawn="1"/>
        </p:nvSpPr>
        <p:spPr>
          <a:xfrm>
            <a:off x="4" y="0"/>
            <a:ext cx="4670152" cy="6858000"/>
          </a:xfrm>
          <a:custGeom>
            <a:avLst/>
            <a:gdLst>
              <a:gd name="connsiteX0" fmla="*/ 0 w 4214489"/>
              <a:gd name="connsiteY0" fmla="*/ 0 h 5143500"/>
              <a:gd name="connsiteX1" fmla="*/ 2928614 w 4214489"/>
              <a:gd name="connsiteY1" fmla="*/ 0 h 5143500"/>
              <a:gd name="connsiteX2" fmla="*/ 4214489 w 4214489"/>
              <a:gd name="connsiteY2" fmla="*/ 2571750 h 5143500"/>
              <a:gd name="connsiteX3" fmla="*/ 2928614 w 4214489"/>
              <a:gd name="connsiteY3" fmla="*/ 5143500 h 5143500"/>
              <a:gd name="connsiteX4" fmla="*/ 0 w 4214489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4489" h="5143500">
                <a:moveTo>
                  <a:pt x="0" y="0"/>
                </a:moveTo>
                <a:lnTo>
                  <a:pt x="2928614" y="0"/>
                </a:lnTo>
                <a:lnTo>
                  <a:pt x="4214489" y="2571750"/>
                </a:lnTo>
                <a:lnTo>
                  <a:pt x="2928614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4000">
                <a:schemeClr val="accent1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FC03E6D1-E62D-CE44-9F77-AADF4B84575B}"/>
              </a:ext>
            </a:extLst>
          </p:cNvPr>
          <p:cNvSpPr/>
          <p:nvPr userDrawn="1"/>
        </p:nvSpPr>
        <p:spPr>
          <a:xfrm>
            <a:off x="1951975" y="5070956"/>
            <a:ext cx="2593382" cy="1787045"/>
          </a:xfrm>
          <a:custGeom>
            <a:avLst/>
            <a:gdLst>
              <a:gd name="connsiteX0" fmla="*/ 419189 w 1945037"/>
              <a:gd name="connsiteY0" fmla="*/ 0 h 1340284"/>
              <a:gd name="connsiteX1" fmla="*/ 1525848 w 1945037"/>
              <a:gd name="connsiteY1" fmla="*/ 0 h 1340284"/>
              <a:gd name="connsiteX2" fmla="*/ 1945037 w 1945037"/>
              <a:gd name="connsiteY2" fmla="*/ 838378 h 1340284"/>
              <a:gd name="connsiteX3" fmla="*/ 1694084 w 1945037"/>
              <a:gd name="connsiteY3" fmla="*/ 1340284 h 1340284"/>
              <a:gd name="connsiteX4" fmla="*/ 250953 w 1945037"/>
              <a:gd name="connsiteY4" fmla="*/ 1340284 h 1340284"/>
              <a:gd name="connsiteX5" fmla="*/ 0 w 1945037"/>
              <a:gd name="connsiteY5" fmla="*/ 838378 h 134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5037" h="1340284">
                <a:moveTo>
                  <a:pt x="419189" y="0"/>
                </a:moveTo>
                <a:lnTo>
                  <a:pt x="1525848" y="0"/>
                </a:lnTo>
                <a:lnTo>
                  <a:pt x="1945037" y="838378"/>
                </a:lnTo>
                <a:lnTo>
                  <a:pt x="1694084" y="1340284"/>
                </a:lnTo>
                <a:lnTo>
                  <a:pt x="250953" y="1340284"/>
                </a:lnTo>
                <a:lnTo>
                  <a:pt x="0" y="838378"/>
                </a:lnTo>
                <a:close/>
              </a:path>
            </a:pathLst>
          </a:custGeom>
          <a:solidFill>
            <a:schemeClr val="accent2">
              <a:alpha val="805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9A3986-3D3C-1D4C-9608-4EFAD8608901}"/>
              </a:ext>
            </a:extLst>
          </p:cNvPr>
          <p:cNvSpPr txBox="1"/>
          <p:nvPr userDrawn="1"/>
        </p:nvSpPr>
        <p:spPr>
          <a:xfrm>
            <a:off x="4884236" y="6433756"/>
            <a:ext cx="6949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i="0" kern="1200" dirty="0">
                <a:solidFill>
                  <a:srgbClr val="D1D3D4"/>
                </a:solidFill>
                <a:effectLst/>
                <a:latin typeface="+mn-lt"/>
                <a:ea typeface="+mn-ea"/>
                <a:cs typeface="+mn-cs"/>
              </a:rPr>
              <a:t>CONNECT     -     COLLABORATE.    -     INNOVATE.    -     GROW.    -     PROSPER</a:t>
            </a:r>
            <a:endParaRPr lang="en-US" sz="1400" dirty="0">
              <a:solidFill>
                <a:srgbClr val="D1D3D4"/>
              </a:solidFill>
            </a:endParaRPr>
          </a:p>
        </p:txBody>
      </p:sp>
      <p:pic>
        <p:nvPicPr>
          <p:cNvPr id="10" name="圖片 9" descr="一張含有 文字 的圖片&#10;&#10;自動產生的描述">
            <a:extLst>
              <a:ext uri="{FF2B5EF4-FFF2-40B4-BE49-F238E27FC236}">
                <a16:creationId xmlns:a16="http://schemas.microsoft.com/office/drawing/2014/main" id="{2D861F9C-1E6D-458F-A868-C61DADA13C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9777" y="5880406"/>
            <a:ext cx="2387980" cy="54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97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55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A647EB84-E2C7-8547-B9E1-7673085653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604"/>
          <a:stretch/>
        </p:blipFill>
        <p:spPr>
          <a:xfrm>
            <a:off x="7388849" y="0"/>
            <a:ext cx="4803152" cy="6858000"/>
          </a:xfrm>
          <a:prstGeom prst="rect">
            <a:avLst/>
          </a:prstGeom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432DFF18-99D6-1342-9498-C4328925BD71}"/>
              </a:ext>
            </a:extLst>
          </p:cNvPr>
          <p:cNvSpPr/>
          <p:nvPr userDrawn="1"/>
        </p:nvSpPr>
        <p:spPr>
          <a:xfrm>
            <a:off x="4" y="0"/>
            <a:ext cx="4670152" cy="6858000"/>
          </a:xfrm>
          <a:custGeom>
            <a:avLst/>
            <a:gdLst>
              <a:gd name="connsiteX0" fmla="*/ 0 w 4214489"/>
              <a:gd name="connsiteY0" fmla="*/ 0 h 5143500"/>
              <a:gd name="connsiteX1" fmla="*/ 2928614 w 4214489"/>
              <a:gd name="connsiteY1" fmla="*/ 0 h 5143500"/>
              <a:gd name="connsiteX2" fmla="*/ 4214489 w 4214489"/>
              <a:gd name="connsiteY2" fmla="*/ 2571750 h 5143500"/>
              <a:gd name="connsiteX3" fmla="*/ 2928614 w 4214489"/>
              <a:gd name="connsiteY3" fmla="*/ 5143500 h 5143500"/>
              <a:gd name="connsiteX4" fmla="*/ 0 w 4214489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4489" h="5143500">
                <a:moveTo>
                  <a:pt x="0" y="0"/>
                </a:moveTo>
                <a:lnTo>
                  <a:pt x="2928614" y="0"/>
                </a:lnTo>
                <a:lnTo>
                  <a:pt x="4214489" y="2571750"/>
                </a:lnTo>
                <a:lnTo>
                  <a:pt x="2928614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4000">
                <a:schemeClr val="accent1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52494" y="2373086"/>
            <a:ext cx="3018493" cy="1232127"/>
          </a:xfrm>
        </p:spPr>
        <p:txBody>
          <a:bodyPr anchor="b">
            <a:noAutofit/>
          </a:bodyPr>
          <a:lstStyle>
            <a:lvl1pPr algn="l">
              <a:defRPr sz="3199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52493" y="3605213"/>
            <a:ext cx="3018492" cy="1747837"/>
          </a:xfrm>
        </p:spPr>
        <p:txBody>
          <a:bodyPr>
            <a:normAutofit/>
          </a:bodyPr>
          <a:lstStyle>
            <a:lvl1pPr marL="0" indent="0" algn="l">
              <a:buNone/>
              <a:defRPr sz="1866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2371D90-45A7-A145-BEB4-77BA3E04E91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88818" y="2373084"/>
            <a:ext cx="4907144" cy="353907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557EE943-9ABA-034C-B45C-923EEA0E97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03154" y="2373084"/>
            <a:ext cx="1388339" cy="3539072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1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5" name="圖片 4" descr="一張含有 文字 的圖片&#10;&#10;自動產生的描述">
            <a:extLst>
              <a:ext uri="{FF2B5EF4-FFF2-40B4-BE49-F238E27FC236}">
                <a16:creationId xmlns:a16="http://schemas.microsoft.com/office/drawing/2014/main" id="{1185A76D-0665-455C-96E7-A397F4F5A02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9809" y="491780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79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rectangle&#10;&#10;Description automatically generated">
            <a:extLst>
              <a:ext uri="{FF2B5EF4-FFF2-40B4-BE49-F238E27FC236}">
                <a16:creationId xmlns:a16="http://schemas.microsoft.com/office/drawing/2014/main" id="{BC7A36FD-D200-4342-9BB4-CD30076306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156"/>
          <a:stretch/>
        </p:blipFill>
        <p:spPr>
          <a:xfrm>
            <a:off x="1" y="1"/>
            <a:ext cx="12192000" cy="19095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1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43262EBD-75BF-4C4D-BCCC-F836AE4FCF31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E8AC95-C00F-DC41-87B0-874811E4791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1574" y="2046081"/>
            <a:ext cx="10522227" cy="4145280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D887F68-5E85-4D07-A06A-AD7BE2A8C0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14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rectangle&#10;&#10;Description automatically generated">
            <a:extLst>
              <a:ext uri="{FF2B5EF4-FFF2-40B4-BE49-F238E27FC236}">
                <a16:creationId xmlns:a16="http://schemas.microsoft.com/office/drawing/2014/main" id="{56F37642-3FB5-294D-BB14-564988AE0C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886"/>
          <a:stretch/>
        </p:blipFill>
        <p:spPr>
          <a:xfrm>
            <a:off x="1" y="1"/>
            <a:ext cx="12192000" cy="19280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2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2BA5FDA7-1BF9-EE4D-8121-28F4E2D2BB8F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E8AC95-C00F-DC41-87B0-874811E4791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1574" y="2046081"/>
            <a:ext cx="10522227" cy="4145280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AC912161-9F04-4A09-9894-D9BB958987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92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rectangle&#10;&#10;Description automatically generated">
            <a:extLst>
              <a:ext uri="{FF2B5EF4-FFF2-40B4-BE49-F238E27FC236}">
                <a16:creationId xmlns:a16="http://schemas.microsoft.com/office/drawing/2014/main" id="{6DA107EC-7168-4344-B3C6-B5BBBA21BF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093"/>
          <a:stretch/>
        </p:blipFill>
        <p:spPr>
          <a:xfrm>
            <a:off x="1" y="1"/>
            <a:ext cx="12192000" cy="1913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3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ACFA4D65-3462-DB4A-BBAD-8BE5F0F3B682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E8AC95-C00F-DC41-87B0-874811E4791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1574" y="2046081"/>
            <a:ext cx="10522227" cy="4145280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9565226B-1A86-4682-A951-D5116E9119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5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rectangle&#10;&#10;Description automatically generated">
            <a:extLst>
              <a:ext uri="{FF2B5EF4-FFF2-40B4-BE49-F238E27FC236}">
                <a16:creationId xmlns:a16="http://schemas.microsoft.com/office/drawing/2014/main" id="{7A6A6276-0B10-4143-B801-66EF99B84F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576"/>
          <a:stretch/>
        </p:blipFill>
        <p:spPr>
          <a:xfrm>
            <a:off x="1" y="2"/>
            <a:ext cx="12192000" cy="1949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4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85188F4D-B4F3-2D4A-9EFA-ADBEC1D4387F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E8AC95-C00F-DC41-87B0-874811E4791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1574" y="2046081"/>
            <a:ext cx="10522227" cy="4145280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627258F4-D934-41E5-B824-37D22AD6FF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9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rectangle&#10;&#10;Description automatically generated">
            <a:extLst>
              <a:ext uri="{FF2B5EF4-FFF2-40B4-BE49-F238E27FC236}">
                <a16:creationId xmlns:a16="http://schemas.microsoft.com/office/drawing/2014/main" id="{90FAC038-AD88-0F4C-8FAE-83FD4C47D9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156"/>
          <a:stretch/>
        </p:blipFill>
        <p:spPr>
          <a:xfrm>
            <a:off x="1" y="1"/>
            <a:ext cx="12192000" cy="19095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comparison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2F3F34E-8CA9-504A-A84D-53210966E210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E8AC95-C00F-DC41-87B0-874811E4791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1575" y="2046081"/>
            <a:ext cx="4997726" cy="414528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1921EA0B-FC01-614A-B2B1-199BC4D4903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56075" y="2046081"/>
            <a:ext cx="4997726" cy="414528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35062F24-27CF-4080-B2DC-26678373F2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14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hape, rectangle&#10;&#10;Description automatically generated">
            <a:extLst>
              <a:ext uri="{FF2B5EF4-FFF2-40B4-BE49-F238E27FC236}">
                <a16:creationId xmlns:a16="http://schemas.microsoft.com/office/drawing/2014/main" id="{32748A7B-1891-434F-934F-A3968CFF83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156"/>
          <a:stretch/>
        </p:blipFill>
        <p:spPr>
          <a:xfrm>
            <a:off x="1" y="1"/>
            <a:ext cx="12192000" cy="19095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title only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2054156-B97D-0840-8852-FC8F2CCC0998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F71A47E2-66B7-42F5-871E-190BCD7ADD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21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rectangle&#10;&#10;Description automatically generated">
            <a:extLst>
              <a:ext uri="{FF2B5EF4-FFF2-40B4-BE49-F238E27FC236}">
                <a16:creationId xmlns:a16="http://schemas.microsoft.com/office/drawing/2014/main" id="{AB5B9BBC-767F-5243-9CED-53CE2CC355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886"/>
          <a:stretch/>
        </p:blipFill>
        <p:spPr>
          <a:xfrm>
            <a:off x="1" y="1"/>
            <a:ext cx="12192000" cy="19280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title only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CC648897-36BE-144A-9F22-986074996EAB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CB5C5806-A69C-42AF-82AA-B9E43B703D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79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rectangle&#10;&#10;Description automatically generated">
            <a:extLst>
              <a:ext uri="{FF2B5EF4-FFF2-40B4-BE49-F238E27FC236}">
                <a16:creationId xmlns:a16="http://schemas.microsoft.com/office/drawing/2014/main" id="{C87D9B66-79F9-6D40-946C-F5492A01D2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093"/>
          <a:stretch/>
        </p:blipFill>
        <p:spPr>
          <a:xfrm>
            <a:off x="1" y="1"/>
            <a:ext cx="12192000" cy="1913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title only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BAFF60E5-15A7-D541-A8B7-2E0FD8147A26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F5CDE4F0-B5C3-432F-AD63-DF78A6531B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62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rectangle&#10;&#10;Description automatically generated">
            <a:extLst>
              <a:ext uri="{FF2B5EF4-FFF2-40B4-BE49-F238E27FC236}">
                <a16:creationId xmlns:a16="http://schemas.microsoft.com/office/drawing/2014/main" id="{8F717EB8-6CF7-3448-926E-83D4D2D79D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576"/>
          <a:stretch/>
        </p:blipFill>
        <p:spPr>
          <a:xfrm>
            <a:off x="1" y="2"/>
            <a:ext cx="12192000" cy="1949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title only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BB7D6706-CAFC-0A41-AA97-0894AB62D03F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44191A2F-58B2-4820-AF80-C46911EC09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88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Party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rectangle&#10;&#10;Description automatically generated">
            <a:extLst>
              <a:ext uri="{FF2B5EF4-FFF2-40B4-BE49-F238E27FC236}">
                <a16:creationId xmlns:a16="http://schemas.microsoft.com/office/drawing/2014/main" id="{405555CD-0E4B-1A4C-9E87-E44D5C987F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156"/>
          <a:stretch/>
        </p:blipFill>
        <p:spPr>
          <a:xfrm>
            <a:off x="1" y="1"/>
            <a:ext cx="12192000" cy="190955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0C3B7EB-C8F2-B44F-B56F-A21B0AA13EB2}"/>
              </a:ext>
            </a:extLst>
          </p:cNvPr>
          <p:cNvSpPr/>
          <p:nvPr userDrawn="1"/>
        </p:nvSpPr>
        <p:spPr>
          <a:xfrm>
            <a:off x="1" y="2060430"/>
            <a:ext cx="12192000" cy="4797571"/>
          </a:xfrm>
          <a:prstGeom prst="rect">
            <a:avLst/>
          </a:prstGeom>
          <a:gradFill>
            <a:gsLst>
              <a:gs pos="0">
                <a:srgbClr val="EAEBEB"/>
              </a:gs>
              <a:gs pos="100000">
                <a:srgbClr val="F9F9F9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third party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6E85D5ED-419B-1D44-9B43-2C255599AE94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01DA6A-7E10-6547-BECB-4C8C179CF9C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1850" y="2211919"/>
            <a:ext cx="9921094" cy="268185"/>
          </a:xfrm>
        </p:spPr>
        <p:txBody>
          <a:bodyPr/>
          <a:lstStyle>
            <a:lvl1pPr marL="0" indent="0">
              <a:buNone/>
              <a:defRPr sz="1200" i="1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1333">
                <a:solidFill>
                  <a:schemeClr val="tx2"/>
                </a:solidFill>
              </a:defRPr>
            </a:lvl2pPr>
            <a:lvl3pPr marL="914171" indent="0">
              <a:buNone/>
              <a:defRPr sz="1200">
                <a:solidFill>
                  <a:schemeClr val="tx2"/>
                </a:solidFill>
              </a:defRPr>
            </a:lvl3pPr>
            <a:lvl4pPr marL="1371257" indent="0">
              <a:buNone/>
              <a:defRPr sz="933">
                <a:solidFill>
                  <a:schemeClr val="tx2"/>
                </a:solidFill>
              </a:defRPr>
            </a:lvl4pPr>
            <a:lvl5pPr marL="1828343" indent="0">
              <a:buNone/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Source credit goes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814C52-1F3C-684B-A130-585F7BE9C3E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852" y="2680781"/>
            <a:ext cx="9921092" cy="3591265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/>
            </a:lvl2pPr>
            <a:lvl3pPr marL="914171" indent="0">
              <a:buNone/>
              <a:defRPr/>
            </a:lvl3pPr>
            <a:lvl4pPr marL="1371257" indent="0">
              <a:buNone/>
              <a:defRPr/>
            </a:lvl4pPr>
            <a:lvl5pPr marL="1828343" indent="0">
              <a:buNone/>
              <a:defRPr/>
            </a:lvl5pPr>
          </a:lstStyle>
          <a:p>
            <a:pPr lvl="0"/>
            <a:r>
              <a:rPr lang="en-US" dirty="0"/>
              <a:t>Third party content</a:t>
            </a: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38B6D4C2-02DA-41A9-B91A-74321F29F47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98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Party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hape, rectangle&#10;&#10;Description automatically generated">
            <a:extLst>
              <a:ext uri="{FF2B5EF4-FFF2-40B4-BE49-F238E27FC236}">
                <a16:creationId xmlns:a16="http://schemas.microsoft.com/office/drawing/2014/main" id="{DD1FD83B-196E-374B-A6AE-08A277E982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886"/>
          <a:stretch/>
        </p:blipFill>
        <p:spPr>
          <a:xfrm>
            <a:off x="1" y="1"/>
            <a:ext cx="12192000" cy="192803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0C3B7EB-C8F2-B44F-B56F-A21B0AA13EB2}"/>
              </a:ext>
            </a:extLst>
          </p:cNvPr>
          <p:cNvSpPr/>
          <p:nvPr userDrawn="1"/>
        </p:nvSpPr>
        <p:spPr>
          <a:xfrm>
            <a:off x="1" y="2060430"/>
            <a:ext cx="12192000" cy="4797571"/>
          </a:xfrm>
          <a:prstGeom prst="rect">
            <a:avLst/>
          </a:prstGeom>
          <a:gradFill>
            <a:gsLst>
              <a:gs pos="0">
                <a:srgbClr val="EAEBEB"/>
              </a:gs>
              <a:gs pos="100000">
                <a:srgbClr val="F9F9F9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third party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DC10BDE4-CDF2-4947-A407-5BDAD9CC10BD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01DA6A-7E10-6547-BECB-4C8C179CF9C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1850" y="2211919"/>
            <a:ext cx="9921094" cy="268185"/>
          </a:xfrm>
        </p:spPr>
        <p:txBody>
          <a:bodyPr/>
          <a:lstStyle>
            <a:lvl1pPr marL="0" indent="0">
              <a:buNone/>
              <a:defRPr sz="1200" i="1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1333">
                <a:solidFill>
                  <a:schemeClr val="tx2"/>
                </a:solidFill>
              </a:defRPr>
            </a:lvl2pPr>
            <a:lvl3pPr marL="914171" indent="0">
              <a:buNone/>
              <a:defRPr sz="1200">
                <a:solidFill>
                  <a:schemeClr val="tx2"/>
                </a:solidFill>
              </a:defRPr>
            </a:lvl3pPr>
            <a:lvl4pPr marL="1371257" indent="0">
              <a:buNone/>
              <a:defRPr sz="933">
                <a:solidFill>
                  <a:schemeClr val="tx2"/>
                </a:solidFill>
              </a:defRPr>
            </a:lvl4pPr>
            <a:lvl5pPr marL="1828343" indent="0">
              <a:buNone/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Source credit goes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814C52-1F3C-684B-A130-585F7BE9C3E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852" y="2680781"/>
            <a:ext cx="9921092" cy="3591265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/>
            </a:lvl2pPr>
            <a:lvl3pPr marL="914171" indent="0">
              <a:buNone/>
              <a:defRPr/>
            </a:lvl3pPr>
            <a:lvl4pPr marL="1371257" indent="0">
              <a:buNone/>
              <a:defRPr/>
            </a:lvl4pPr>
            <a:lvl5pPr marL="1828343" indent="0">
              <a:buNone/>
              <a:defRPr/>
            </a:lvl5pPr>
          </a:lstStyle>
          <a:p>
            <a:pPr lvl="0"/>
            <a:r>
              <a:rPr lang="en-US" dirty="0"/>
              <a:t>Third party content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ECA8A2F5-8120-4525-889E-3953C31982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8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Party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hape, rectangle&#10;&#10;Description automatically generated">
            <a:extLst>
              <a:ext uri="{FF2B5EF4-FFF2-40B4-BE49-F238E27FC236}">
                <a16:creationId xmlns:a16="http://schemas.microsoft.com/office/drawing/2014/main" id="{87B59B9F-54ED-954D-8687-FEB391E756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093"/>
          <a:stretch/>
        </p:blipFill>
        <p:spPr>
          <a:xfrm>
            <a:off x="1" y="1"/>
            <a:ext cx="12192000" cy="191386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0C3B7EB-C8F2-B44F-B56F-A21B0AA13EB2}"/>
              </a:ext>
            </a:extLst>
          </p:cNvPr>
          <p:cNvSpPr/>
          <p:nvPr userDrawn="1"/>
        </p:nvSpPr>
        <p:spPr>
          <a:xfrm>
            <a:off x="1" y="2060430"/>
            <a:ext cx="12192000" cy="4797571"/>
          </a:xfrm>
          <a:prstGeom prst="rect">
            <a:avLst/>
          </a:prstGeom>
          <a:gradFill>
            <a:gsLst>
              <a:gs pos="0">
                <a:srgbClr val="EAEBEB"/>
              </a:gs>
              <a:gs pos="100000">
                <a:srgbClr val="F9F9F9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third party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B7B47A4D-AB04-DE46-8FA5-E9969DD39728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01DA6A-7E10-6547-BECB-4C8C179CF9C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1850" y="2211919"/>
            <a:ext cx="9921094" cy="268185"/>
          </a:xfrm>
        </p:spPr>
        <p:txBody>
          <a:bodyPr/>
          <a:lstStyle>
            <a:lvl1pPr marL="0" indent="0">
              <a:buNone/>
              <a:defRPr sz="1200" i="1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1333">
                <a:solidFill>
                  <a:schemeClr val="tx2"/>
                </a:solidFill>
              </a:defRPr>
            </a:lvl2pPr>
            <a:lvl3pPr marL="914171" indent="0">
              <a:buNone/>
              <a:defRPr sz="1200">
                <a:solidFill>
                  <a:schemeClr val="tx2"/>
                </a:solidFill>
              </a:defRPr>
            </a:lvl3pPr>
            <a:lvl4pPr marL="1371257" indent="0">
              <a:buNone/>
              <a:defRPr sz="933">
                <a:solidFill>
                  <a:schemeClr val="tx2"/>
                </a:solidFill>
              </a:defRPr>
            </a:lvl4pPr>
            <a:lvl5pPr marL="1828343" indent="0">
              <a:buNone/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Source credit goes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814C52-1F3C-684B-A130-585F7BE9C3E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852" y="2680781"/>
            <a:ext cx="9921092" cy="3591265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/>
            </a:lvl2pPr>
            <a:lvl3pPr marL="914171" indent="0">
              <a:buNone/>
              <a:defRPr/>
            </a:lvl3pPr>
            <a:lvl4pPr marL="1371257" indent="0">
              <a:buNone/>
              <a:defRPr/>
            </a:lvl4pPr>
            <a:lvl5pPr marL="1828343" indent="0">
              <a:buNone/>
              <a:defRPr/>
            </a:lvl5pPr>
          </a:lstStyle>
          <a:p>
            <a:pPr lvl="0"/>
            <a:r>
              <a:rPr lang="en-US" dirty="0"/>
              <a:t>Third party content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37EA1A8D-9F69-4635-AD48-AB32BC59E7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94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Party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hape, rectangle&#10;&#10;Description automatically generated">
            <a:extLst>
              <a:ext uri="{FF2B5EF4-FFF2-40B4-BE49-F238E27FC236}">
                <a16:creationId xmlns:a16="http://schemas.microsoft.com/office/drawing/2014/main" id="{E9F5DFED-DC05-C94F-8B1B-BFE474340C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576"/>
          <a:stretch/>
        </p:blipFill>
        <p:spPr>
          <a:xfrm>
            <a:off x="1" y="2"/>
            <a:ext cx="12192000" cy="194930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0C3B7EB-C8F2-B44F-B56F-A21B0AA13EB2}"/>
              </a:ext>
            </a:extLst>
          </p:cNvPr>
          <p:cNvSpPr/>
          <p:nvPr userDrawn="1"/>
        </p:nvSpPr>
        <p:spPr>
          <a:xfrm>
            <a:off x="1" y="2060430"/>
            <a:ext cx="12192000" cy="4797571"/>
          </a:xfrm>
          <a:prstGeom prst="rect">
            <a:avLst/>
          </a:prstGeom>
          <a:gradFill>
            <a:gsLst>
              <a:gs pos="0">
                <a:srgbClr val="EAEBEB"/>
              </a:gs>
              <a:gs pos="100000">
                <a:srgbClr val="F9F9F9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third party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9265511D-9EAF-BE40-83A7-74ADA390DF51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01DA6A-7E10-6547-BECB-4C8C179CF9C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1850" y="2211919"/>
            <a:ext cx="9921094" cy="268185"/>
          </a:xfrm>
        </p:spPr>
        <p:txBody>
          <a:bodyPr/>
          <a:lstStyle>
            <a:lvl1pPr marL="0" indent="0">
              <a:buNone/>
              <a:defRPr sz="1200" i="1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1333">
                <a:solidFill>
                  <a:schemeClr val="tx2"/>
                </a:solidFill>
              </a:defRPr>
            </a:lvl2pPr>
            <a:lvl3pPr marL="914171" indent="0">
              <a:buNone/>
              <a:defRPr sz="1200">
                <a:solidFill>
                  <a:schemeClr val="tx2"/>
                </a:solidFill>
              </a:defRPr>
            </a:lvl3pPr>
            <a:lvl4pPr marL="1371257" indent="0">
              <a:buNone/>
              <a:defRPr sz="933">
                <a:solidFill>
                  <a:schemeClr val="tx2"/>
                </a:solidFill>
              </a:defRPr>
            </a:lvl4pPr>
            <a:lvl5pPr marL="1828343" indent="0">
              <a:buNone/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Source credit goes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814C52-1F3C-684B-A130-585F7BE9C3E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852" y="2680781"/>
            <a:ext cx="9921092" cy="3591265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/>
            </a:lvl2pPr>
            <a:lvl3pPr marL="914171" indent="0">
              <a:buNone/>
              <a:defRPr/>
            </a:lvl3pPr>
            <a:lvl4pPr marL="1371257" indent="0">
              <a:buNone/>
              <a:defRPr/>
            </a:lvl4pPr>
            <a:lvl5pPr marL="1828343" indent="0">
              <a:buNone/>
              <a:defRPr/>
            </a:lvl5pPr>
          </a:lstStyle>
          <a:p>
            <a:pPr lvl="0"/>
            <a:r>
              <a:rPr lang="en-US" dirty="0"/>
              <a:t>Third party content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A204D2E0-4B88-4F93-A8A0-E6EA183964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44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, rectangle&#10;&#10;Description automatically generated">
            <a:extLst>
              <a:ext uri="{FF2B5EF4-FFF2-40B4-BE49-F238E27FC236}">
                <a16:creationId xmlns:a16="http://schemas.microsoft.com/office/drawing/2014/main" id="{DD96A1F7-78DA-FA4C-BBAC-311EE6753E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156"/>
          <a:stretch/>
        </p:blipFill>
        <p:spPr>
          <a:xfrm>
            <a:off x="1" y="1"/>
            <a:ext cx="12192000" cy="1909556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6ABACF4D-40E3-DD46-83D5-04B9828311C0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922165DC-DAA9-4691-A2F0-0B635DD814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55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, rectangle&#10;&#10;Description automatically generated">
            <a:extLst>
              <a:ext uri="{FF2B5EF4-FFF2-40B4-BE49-F238E27FC236}">
                <a16:creationId xmlns:a16="http://schemas.microsoft.com/office/drawing/2014/main" id="{E97DE8A1-0C14-F64E-A85C-9A135A6622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886"/>
          <a:stretch/>
        </p:blipFill>
        <p:spPr>
          <a:xfrm>
            <a:off x="1" y="1"/>
            <a:ext cx="12192000" cy="1928037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1844181F-5D41-CF4D-AAF3-A5CA6467F5F9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E5536B59-2B19-4811-9317-B25EAD1501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50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, rectangle&#10;&#10;Description automatically generated">
            <a:extLst>
              <a:ext uri="{FF2B5EF4-FFF2-40B4-BE49-F238E27FC236}">
                <a16:creationId xmlns:a16="http://schemas.microsoft.com/office/drawing/2014/main" id="{C2AACC60-5BAB-0046-9329-DE216425CC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093"/>
          <a:stretch/>
        </p:blipFill>
        <p:spPr>
          <a:xfrm>
            <a:off x="1" y="1"/>
            <a:ext cx="12192000" cy="191386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1D6F851C-BBEE-8646-83D3-DB6B4591DB08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8AE8C1A5-2900-4D57-A14F-51A16D18BB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91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, rectangle&#10;&#10;Description automatically generated">
            <a:extLst>
              <a:ext uri="{FF2B5EF4-FFF2-40B4-BE49-F238E27FC236}">
                <a16:creationId xmlns:a16="http://schemas.microsoft.com/office/drawing/2014/main" id="{12E38E4D-103D-614C-AB27-3007DC756C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576"/>
          <a:stretch/>
        </p:blipFill>
        <p:spPr>
          <a:xfrm>
            <a:off x="1" y="2"/>
            <a:ext cx="12192000" cy="1949303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721B41E0-5A0F-9743-8E6C-6E5320A0870F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31F31530-011B-4565-B145-CD26BA0A7C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91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155322A-81CB-934D-B238-C1A9F83DE886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02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155322A-81CB-934D-B238-C1A9F83DE886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607D2C-02D8-D24B-9231-331A2107F81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" y="0"/>
            <a:ext cx="12192000" cy="6858000"/>
          </a:xfrm>
        </p:spPr>
        <p:txBody>
          <a:bodyPr anchor="ctr" anchorCtr="0"/>
          <a:lstStyle>
            <a:lvl1pPr marL="0" indent="0" algn="ctr">
              <a:buNone/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/>
            </a:lvl2pPr>
          </a:lstStyle>
          <a:p>
            <a:pPr lvl="0"/>
            <a:r>
              <a:rPr lang="en-US" dirty="0"/>
              <a:t>Click to edit </a:t>
            </a:r>
          </a:p>
        </p:txBody>
      </p:sp>
    </p:spTree>
    <p:extLst>
      <p:ext uri="{BB962C8B-B14F-4D97-AF65-F5344CB8AC3E}">
        <p14:creationId xmlns:p14="http://schemas.microsoft.com/office/powerpoint/2010/main" val="293038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8D0CD127-4974-404D-B083-E8262382B4B1}"/>
              </a:ext>
            </a:extLst>
          </p:cNvPr>
          <p:cNvSpPr/>
          <p:nvPr userDrawn="1"/>
        </p:nvSpPr>
        <p:spPr>
          <a:xfrm>
            <a:off x="2" y="0"/>
            <a:ext cx="7388846" cy="6858000"/>
          </a:xfrm>
          <a:custGeom>
            <a:avLst/>
            <a:gdLst>
              <a:gd name="connsiteX0" fmla="*/ 0 w 5541635"/>
              <a:gd name="connsiteY0" fmla="*/ 0 h 5143500"/>
              <a:gd name="connsiteX1" fmla="*/ 4189680 w 5541635"/>
              <a:gd name="connsiteY1" fmla="*/ 0 h 5143500"/>
              <a:gd name="connsiteX2" fmla="*/ 5541635 w 5541635"/>
              <a:gd name="connsiteY2" fmla="*/ 2703908 h 5143500"/>
              <a:gd name="connsiteX3" fmla="*/ 4321839 w 5541635"/>
              <a:gd name="connsiteY3" fmla="*/ 5143500 h 5143500"/>
              <a:gd name="connsiteX4" fmla="*/ 0 w 5541635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1635" h="5143500">
                <a:moveTo>
                  <a:pt x="0" y="0"/>
                </a:moveTo>
                <a:lnTo>
                  <a:pt x="4189680" y="0"/>
                </a:lnTo>
                <a:lnTo>
                  <a:pt x="5541635" y="2703908"/>
                </a:lnTo>
                <a:lnTo>
                  <a:pt x="4321839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4000">
                <a:schemeClr val="accent1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928" y="2373086"/>
            <a:ext cx="5785395" cy="1232127"/>
          </a:xfrm>
        </p:spPr>
        <p:txBody>
          <a:bodyPr anchor="b">
            <a:noAutofit/>
          </a:bodyPr>
          <a:lstStyle>
            <a:lvl1pPr algn="l">
              <a:defRPr sz="3199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8" y="3605213"/>
            <a:ext cx="5785394" cy="1747837"/>
          </a:xfrm>
        </p:spPr>
        <p:txBody>
          <a:bodyPr>
            <a:normAutofit/>
          </a:bodyPr>
          <a:lstStyle>
            <a:lvl1pPr marL="0" indent="0" algn="l">
              <a:buNone/>
              <a:defRPr sz="1866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D2CA0EAC-3FCD-DD4C-90F5-CBD0CD0D74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604"/>
          <a:stretch/>
        </p:blipFill>
        <p:spPr>
          <a:xfrm>
            <a:off x="7388849" y="0"/>
            <a:ext cx="4803152" cy="6858000"/>
          </a:xfrm>
          <a:prstGeom prst="rect">
            <a:avLst/>
          </a:prstGeom>
        </p:spPr>
      </p:pic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2A38C21F-FEB6-4108-8303-AB00A79E40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73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2A0AC119-5A7B-494D-B578-630B83C329AE}"/>
              </a:ext>
            </a:extLst>
          </p:cNvPr>
          <p:cNvSpPr/>
          <p:nvPr userDrawn="1"/>
        </p:nvSpPr>
        <p:spPr>
          <a:xfrm>
            <a:off x="2" y="0"/>
            <a:ext cx="7388846" cy="6858000"/>
          </a:xfrm>
          <a:custGeom>
            <a:avLst/>
            <a:gdLst>
              <a:gd name="connsiteX0" fmla="*/ 0 w 5541635"/>
              <a:gd name="connsiteY0" fmla="*/ 0 h 5143500"/>
              <a:gd name="connsiteX1" fmla="*/ 4189680 w 5541635"/>
              <a:gd name="connsiteY1" fmla="*/ 0 h 5143500"/>
              <a:gd name="connsiteX2" fmla="*/ 5541635 w 5541635"/>
              <a:gd name="connsiteY2" fmla="*/ 2703908 h 5143500"/>
              <a:gd name="connsiteX3" fmla="*/ 4321839 w 5541635"/>
              <a:gd name="connsiteY3" fmla="*/ 5143500 h 5143500"/>
              <a:gd name="connsiteX4" fmla="*/ 0 w 5541635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1635" h="5143500">
                <a:moveTo>
                  <a:pt x="0" y="0"/>
                </a:moveTo>
                <a:lnTo>
                  <a:pt x="4189680" y="0"/>
                </a:lnTo>
                <a:lnTo>
                  <a:pt x="5541635" y="2703908"/>
                </a:lnTo>
                <a:lnTo>
                  <a:pt x="4321839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rgbClr val="FFB322"/>
              </a:gs>
              <a:gs pos="94000">
                <a:schemeClr val="accent3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928" y="2373086"/>
            <a:ext cx="5797007" cy="1232127"/>
          </a:xfrm>
        </p:spPr>
        <p:txBody>
          <a:bodyPr anchor="b">
            <a:noAutofit/>
          </a:bodyPr>
          <a:lstStyle>
            <a:lvl1pPr algn="l">
              <a:defRPr sz="3199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6" y="3605213"/>
            <a:ext cx="5797006" cy="1747837"/>
          </a:xfrm>
        </p:spPr>
        <p:txBody>
          <a:bodyPr>
            <a:normAutofit/>
          </a:bodyPr>
          <a:lstStyle>
            <a:lvl1pPr marL="0" indent="0" algn="l">
              <a:buNone/>
              <a:defRPr sz="1866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pic>
        <p:nvPicPr>
          <p:cNvPr id="5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0934F45D-D9AA-8240-B824-1013EF43D9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604"/>
          <a:stretch/>
        </p:blipFill>
        <p:spPr>
          <a:xfrm>
            <a:off x="7388849" y="0"/>
            <a:ext cx="4803152" cy="6858000"/>
          </a:xfrm>
          <a:prstGeom prst="rect">
            <a:avLst/>
          </a:prstGeom>
        </p:spPr>
      </p:pic>
      <p:pic>
        <p:nvPicPr>
          <p:cNvPr id="8" name="圖片 7" descr="一張含有 文字 的圖片&#10;&#10;自動產生的描述">
            <a:extLst>
              <a:ext uri="{FF2B5EF4-FFF2-40B4-BE49-F238E27FC236}">
                <a16:creationId xmlns:a16="http://schemas.microsoft.com/office/drawing/2014/main" id="{065F916D-FD98-4047-94B6-68F81EC77C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68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2A0AC119-5A7B-494D-B578-630B83C329AE}"/>
              </a:ext>
            </a:extLst>
          </p:cNvPr>
          <p:cNvSpPr/>
          <p:nvPr userDrawn="1"/>
        </p:nvSpPr>
        <p:spPr>
          <a:xfrm>
            <a:off x="2" y="0"/>
            <a:ext cx="7388846" cy="6858000"/>
          </a:xfrm>
          <a:custGeom>
            <a:avLst/>
            <a:gdLst>
              <a:gd name="connsiteX0" fmla="*/ 0 w 5541635"/>
              <a:gd name="connsiteY0" fmla="*/ 0 h 5143500"/>
              <a:gd name="connsiteX1" fmla="*/ 4189680 w 5541635"/>
              <a:gd name="connsiteY1" fmla="*/ 0 h 5143500"/>
              <a:gd name="connsiteX2" fmla="*/ 5541635 w 5541635"/>
              <a:gd name="connsiteY2" fmla="*/ 2703908 h 5143500"/>
              <a:gd name="connsiteX3" fmla="*/ 4321839 w 5541635"/>
              <a:gd name="connsiteY3" fmla="*/ 5143500 h 5143500"/>
              <a:gd name="connsiteX4" fmla="*/ 0 w 5541635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1635" h="5143500">
                <a:moveTo>
                  <a:pt x="0" y="0"/>
                </a:moveTo>
                <a:lnTo>
                  <a:pt x="4189680" y="0"/>
                </a:lnTo>
                <a:lnTo>
                  <a:pt x="5541635" y="2703908"/>
                </a:lnTo>
                <a:lnTo>
                  <a:pt x="4321839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rgbClr val="1E78DC"/>
              </a:gs>
              <a:gs pos="94000">
                <a:schemeClr val="accent5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928" y="2373086"/>
            <a:ext cx="5797007" cy="1232127"/>
          </a:xfrm>
        </p:spPr>
        <p:txBody>
          <a:bodyPr anchor="b">
            <a:noAutofit/>
          </a:bodyPr>
          <a:lstStyle>
            <a:lvl1pPr algn="l">
              <a:defRPr sz="3199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6" y="3605213"/>
            <a:ext cx="5797006" cy="1747837"/>
          </a:xfrm>
        </p:spPr>
        <p:txBody>
          <a:bodyPr>
            <a:normAutofit/>
          </a:bodyPr>
          <a:lstStyle>
            <a:lvl1pPr marL="0" indent="0" algn="l">
              <a:buNone/>
              <a:defRPr sz="1866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F3AD0E6C-925E-2141-9D37-32D4E78A43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604"/>
          <a:stretch/>
        </p:blipFill>
        <p:spPr>
          <a:xfrm>
            <a:off x="7388849" y="0"/>
            <a:ext cx="4803152" cy="6858000"/>
          </a:xfrm>
          <a:prstGeom prst="rect">
            <a:avLst/>
          </a:prstGeom>
        </p:spPr>
      </p:pic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92ECC085-EED0-400D-AE01-0469D6A93D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43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2A0AC119-5A7B-494D-B578-630B83C329AE}"/>
              </a:ext>
            </a:extLst>
          </p:cNvPr>
          <p:cNvSpPr/>
          <p:nvPr userDrawn="1"/>
        </p:nvSpPr>
        <p:spPr>
          <a:xfrm>
            <a:off x="2" y="0"/>
            <a:ext cx="7388846" cy="6858000"/>
          </a:xfrm>
          <a:custGeom>
            <a:avLst/>
            <a:gdLst>
              <a:gd name="connsiteX0" fmla="*/ 0 w 5541635"/>
              <a:gd name="connsiteY0" fmla="*/ 0 h 5143500"/>
              <a:gd name="connsiteX1" fmla="*/ 4189680 w 5541635"/>
              <a:gd name="connsiteY1" fmla="*/ 0 h 5143500"/>
              <a:gd name="connsiteX2" fmla="*/ 5541635 w 5541635"/>
              <a:gd name="connsiteY2" fmla="*/ 2703908 h 5143500"/>
              <a:gd name="connsiteX3" fmla="*/ 4321839 w 5541635"/>
              <a:gd name="connsiteY3" fmla="*/ 5143500 h 5143500"/>
              <a:gd name="connsiteX4" fmla="*/ 0 w 5541635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1635" h="5143500">
                <a:moveTo>
                  <a:pt x="0" y="0"/>
                </a:moveTo>
                <a:lnTo>
                  <a:pt x="4189680" y="0"/>
                </a:lnTo>
                <a:lnTo>
                  <a:pt x="5541635" y="2703908"/>
                </a:lnTo>
                <a:lnTo>
                  <a:pt x="4321839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rgbClr val="8965CA"/>
              </a:gs>
              <a:gs pos="94000">
                <a:schemeClr val="accent6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928" y="2373086"/>
            <a:ext cx="5791200" cy="1232127"/>
          </a:xfrm>
        </p:spPr>
        <p:txBody>
          <a:bodyPr anchor="b">
            <a:noAutofit/>
          </a:bodyPr>
          <a:lstStyle>
            <a:lvl1pPr algn="l">
              <a:defRPr sz="3199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8" y="3605213"/>
            <a:ext cx="5791199" cy="1747837"/>
          </a:xfrm>
        </p:spPr>
        <p:txBody>
          <a:bodyPr>
            <a:normAutofit/>
          </a:bodyPr>
          <a:lstStyle>
            <a:lvl1pPr marL="0" indent="0" algn="l">
              <a:buNone/>
              <a:defRPr sz="1866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pic>
        <p:nvPicPr>
          <p:cNvPr id="5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66BCBD80-0A50-1B4A-8CE3-0511568979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604"/>
          <a:stretch/>
        </p:blipFill>
        <p:spPr>
          <a:xfrm>
            <a:off x="7388849" y="0"/>
            <a:ext cx="4803152" cy="6858000"/>
          </a:xfrm>
          <a:prstGeom prst="rect">
            <a:avLst/>
          </a:prstGeom>
        </p:spPr>
      </p:pic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44ECBE0E-6A3C-4A17-8E1B-B413D12520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19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FA7CECCE-B94E-A341-8BC7-9644AC2E11FA}"/>
              </a:ext>
            </a:extLst>
          </p:cNvPr>
          <p:cNvSpPr/>
          <p:nvPr userDrawn="1"/>
        </p:nvSpPr>
        <p:spPr>
          <a:xfrm>
            <a:off x="2" y="0"/>
            <a:ext cx="7862530" cy="6858000"/>
          </a:xfrm>
          <a:custGeom>
            <a:avLst/>
            <a:gdLst>
              <a:gd name="connsiteX0" fmla="*/ 0 w 5896897"/>
              <a:gd name="connsiteY0" fmla="*/ 0 h 5143500"/>
              <a:gd name="connsiteX1" fmla="*/ 4544942 w 5896897"/>
              <a:gd name="connsiteY1" fmla="*/ 0 h 5143500"/>
              <a:gd name="connsiteX2" fmla="*/ 5896897 w 5896897"/>
              <a:gd name="connsiteY2" fmla="*/ 2703908 h 5143500"/>
              <a:gd name="connsiteX3" fmla="*/ 4677101 w 5896897"/>
              <a:gd name="connsiteY3" fmla="*/ 5143500 h 5143500"/>
              <a:gd name="connsiteX4" fmla="*/ 0 w 589689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6897" h="5143500">
                <a:moveTo>
                  <a:pt x="0" y="0"/>
                </a:moveTo>
                <a:lnTo>
                  <a:pt x="4544942" y="0"/>
                </a:lnTo>
                <a:lnTo>
                  <a:pt x="5896897" y="2703908"/>
                </a:lnTo>
                <a:lnTo>
                  <a:pt x="4677101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4000">
                <a:schemeClr val="accent1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8" y="1367884"/>
            <a:ext cx="5196113" cy="3985167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2133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text 2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B0B82B77-1484-6C4B-8282-7FCD2BA203C1}"/>
              </a:ext>
            </a:extLst>
          </p:cNvPr>
          <p:cNvSpPr/>
          <p:nvPr userDrawn="1"/>
        </p:nvSpPr>
        <p:spPr>
          <a:xfrm>
            <a:off x="5104110" y="5070956"/>
            <a:ext cx="2593382" cy="1787045"/>
          </a:xfrm>
          <a:custGeom>
            <a:avLst/>
            <a:gdLst>
              <a:gd name="connsiteX0" fmla="*/ 419189 w 1945037"/>
              <a:gd name="connsiteY0" fmla="*/ 0 h 1340284"/>
              <a:gd name="connsiteX1" fmla="*/ 1525848 w 1945037"/>
              <a:gd name="connsiteY1" fmla="*/ 0 h 1340284"/>
              <a:gd name="connsiteX2" fmla="*/ 1945037 w 1945037"/>
              <a:gd name="connsiteY2" fmla="*/ 838378 h 1340284"/>
              <a:gd name="connsiteX3" fmla="*/ 1694084 w 1945037"/>
              <a:gd name="connsiteY3" fmla="*/ 1340284 h 1340284"/>
              <a:gd name="connsiteX4" fmla="*/ 250953 w 1945037"/>
              <a:gd name="connsiteY4" fmla="*/ 1340284 h 1340284"/>
              <a:gd name="connsiteX5" fmla="*/ 0 w 1945037"/>
              <a:gd name="connsiteY5" fmla="*/ 838378 h 134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5037" h="1340284">
                <a:moveTo>
                  <a:pt x="419189" y="0"/>
                </a:moveTo>
                <a:lnTo>
                  <a:pt x="1525848" y="0"/>
                </a:lnTo>
                <a:lnTo>
                  <a:pt x="1945037" y="838378"/>
                </a:lnTo>
                <a:lnTo>
                  <a:pt x="1694084" y="1340284"/>
                </a:lnTo>
                <a:lnTo>
                  <a:pt x="250953" y="1340284"/>
                </a:lnTo>
                <a:lnTo>
                  <a:pt x="0" y="838378"/>
                </a:lnTo>
                <a:close/>
              </a:path>
            </a:pathLst>
          </a:custGeom>
          <a:solidFill>
            <a:schemeClr val="accent2">
              <a:alpha val="805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圖片 7" descr="一張含有 文字 的圖片&#10;&#10;自動產生的描述">
            <a:extLst>
              <a:ext uri="{FF2B5EF4-FFF2-40B4-BE49-F238E27FC236}">
                <a16:creationId xmlns:a16="http://schemas.microsoft.com/office/drawing/2014/main" id="{BD01E6F3-76FA-47C8-B22B-93E31D435B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10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E74DFDF9-0C44-A846-9D5C-5FD51D3D726F}"/>
              </a:ext>
            </a:extLst>
          </p:cNvPr>
          <p:cNvSpPr/>
          <p:nvPr userDrawn="1"/>
        </p:nvSpPr>
        <p:spPr>
          <a:xfrm>
            <a:off x="2" y="0"/>
            <a:ext cx="7862530" cy="6858000"/>
          </a:xfrm>
          <a:custGeom>
            <a:avLst/>
            <a:gdLst>
              <a:gd name="connsiteX0" fmla="*/ 0 w 5896897"/>
              <a:gd name="connsiteY0" fmla="*/ 0 h 5143500"/>
              <a:gd name="connsiteX1" fmla="*/ 4544942 w 5896897"/>
              <a:gd name="connsiteY1" fmla="*/ 0 h 5143500"/>
              <a:gd name="connsiteX2" fmla="*/ 5896897 w 5896897"/>
              <a:gd name="connsiteY2" fmla="*/ 2703908 h 5143500"/>
              <a:gd name="connsiteX3" fmla="*/ 4677101 w 5896897"/>
              <a:gd name="connsiteY3" fmla="*/ 5143500 h 5143500"/>
              <a:gd name="connsiteX4" fmla="*/ 0 w 589689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6897" h="5143500">
                <a:moveTo>
                  <a:pt x="0" y="0"/>
                </a:moveTo>
                <a:lnTo>
                  <a:pt x="4544942" y="0"/>
                </a:lnTo>
                <a:lnTo>
                  <a:pt x="5896897" y="2703908"/>
                </a:lnTo>
                <a:lnTo>
                  <a:pt x="4677101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rgbClr val="FFB322"/>
              </a:gs>
              <a:gs pos="94000">
                <a:schemeClr val="accent3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8" y="1367884"/>
            <a:ext cx="5196113" cy="3985167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2133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text 2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B0B82B77-1484-6C4B-8282-7FCD2BA203C1}"/>
              </a:ext>
            </a:extLst>
          </p:cNvPr>
          <p:cNvSpPr/>
          <p:nvPr userDrawn="1"/>
        </p:nvSpPr>
        <p:spPr>
          <a:xfrm>
            <a:off x="5104110" y="5070956"/>
            <a:ext cx="2593382" cy="1787045"/>
          </a:xfrm>
          <a:custGeom>
            <a:avLst/>
            <a:gdLst>
              <a:gd name="connsiteX0" fmla="*/ 419189 w 1945037"/>
              <a:gd name="connsiteY0" fmla="*/ 0 h 1340284"/>
              <a:gd name="connsiteX1" fmla="*/ 1525848 w 1945037"/>
              <a:gd name="connsiteY1" fmla="*/ 0 h 1340284"/>
              <a:gd name="connsiteX2" fmla="*/ 1945037 w 1945037"/>
              <a:gd name="connsiteY2" fmla="*/ 838378 h 1340284"/>
              <a:gd name="connsiteX3" fmla="*/ 1694084 w 1945037"/>
              <a:gd name="connsiteY3" fmla="*/ 1340284 h 1340284"/>
              <a:gd name="connsiteX4" fmla="*/ 250953 w 1945037"/>
              <a:gd name="connsiteY4" fmla="*/ 1340284 h 1340284"/>
              <a:gd name="connsiteX5" fmla="*/ 0 w 1945037"/>
              <a:gd name="connsiteY5" fmla="*/ 838378 h 134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5037" h="1340284">
                <a:moveTo>
                  <a:pt x="419189" y="0"/>
                </a:moveTo>
                <a:lnTo>
                  <a:pt x="1525848" y="0"/>
                </a:lnTo>
                <a:lnTo>
                  <a:pt x="1945037" y="838378"/>
                </a:lnTo>
                <a:lnTo>
                  <a:pt x="1694084" y="1340284"/>
                </a:lnTo>
                <a:lnTo>
                  <a:pt x="250953" y="1340284"/>
                </a:lnTo>
                <a:lnTo>
                  <a:pt x="0" y="838378"/>
                </a:lnTo>
                <a:close/>
              </a:path>
            </a:pathLst>
          </a:custGeom>
          <a:solidFill>
            <a:schemeClr val="accent2">
              <a:alpha val="805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圖片 5" descr="一張含有 文字 的圖片&#10;&#10;自動產生的描述">
            <a:extLst>
              <a:ext uri="{FF2B5EF4-FFF2-40B4-BE49-F238E27FC236}">
                <a16:creationId xmlns:a16="http://schemas.microsoft.com/office/drawing/2014/main" id="{F13881D8-9AC9-40C7-B141-D774BE631D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6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68FCD049-443C-994B-B9AB-3AA6882E5743}"/>
              </a:ext>
            </a:extLst>
          </p:cNvPr>
          <p:cNvSpPr/>
          <p:nvPr userDrawn="1"/>
        </p:nvSpPr>
        <p:spPr>
          <a:xfrm>
            <a:off x="2" y="0"/>
            <a:ext cx="7862530" cy="6858000"/>
          </a:xfrm>
          <a:custGeom>
            <a:avLst/>
            <a:gdLst>
              <a:gd name="connsiteX0" fmla="*/ 0 w 5896897"/>
              <a:gd name="connsiteY0" fmla="*/ 0 h 5143500"/>
              <a:gd name="connsiteX1" fmla="*/ 4544942 w 5896897"/>
              <a:gd name="connsiteY1" fmla="*/ 0 h 5143500"/>
              <a:gd name="connsiteX2" fmla="*/ 5896897 w 5896897"/>
              <a:gd name="connsiteY2" fmla="*/ 2703908 h 5143500"/>
              <a:gd name="connsiteX3" fmla="*/ 4677101 w 5896897"/>
              <a:gd name="connsiteY3" fmla="*/ 5143500 h 5143500"/>
              <a:gd name="connsiteX4" fmla="*/ 0 w 589689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6897" h="5143500">
                <a:moveTo>
                  <a:pt x="0" y="0"/>
                </a:moveTo>
                <a:lnTo>
                  <a:pt x="4544942" y="0"/>
                </a:lnTo>
                <a:lnTo>
                  <a:pt x="5896897" y="2703908"/>
                </a:lnTo>
                <a:lnTo>
                  <a:pt x="4677101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rgbClr val="1E78DC"/>
              </a:gs>
              <a:gs pos="94000">
                <a:schemeClr val="accent5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8" y="1367884"/>
            <a:ext cx="5196113" cy="3985167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2133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text 3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9CCDD44-D98B-C749-B86B-9D904121176B}"/>
              </a:ext>
            </a:extLst>
          </p:cNvPr>
          <p:cNvSpPr/>
          <p:nvPr userDrawn="1"/>
        </p:nvSpPr>
        <p:spPr>
          <a:xfrm>
            <a:off x="5104110" y="5070956"/>
            <a:ext cx="2593382" cy="1787045"/>
          </a:xfrm>
          <a:custGeom>
            <a:avLst/>
            <a:gdLst>
              <a:gd name="connsiteX0" fmla="*/ 419189 w 1945037"/>
              <a:gd name="connsiteY0" fmla="*/ 0 h 1340284"/>
              <a:gd name="connsiteX1" fmla="*/ 1525848 w 1945037"/>
              <a:gd name="connsiteY1" fmla="*/ 0 h 1340284"/>
              <a:gd name="connsiteX2" fmla="*/ 1945037 w 1945037"/>
              <a:gd name="connsiteY2" fmla="*/ 838378 h 1340284"/>
              <a:gd name="connsiteX3" fmla="*/ 1694084 w 1945037"/>
              <a:gd name="connsiteY3" fmla="*/ 1340284 h 1340284"/>
              <a:gd name="connsiteX4" fmla="*/ 250953 w 1945037"/>
              <a:gd name="connsiteY4" fmla="*/ 1340284 h 1340284"/>
              <a:gd name="connsiteX5" fmla="*/ 0 w 1945037"/>
              <a:gd name="connsiteY5" fmla="*/ 838378 h 134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5037" h="1340284">
                <a:moveTo>
                  <a:pt x="419189" y="0"/>
                </a:moveTo>
                <a:lnTo>
                  <a:pt x="1525848" y="0"/>
                </a:lnTo>
                <a:lnTo>
                  <a:pt x="1945037" y="838378"/>
                </a:lnTo>
                <a:lnTo>
                  <a:pt x="1694084" y="1340284"/>
                </a:lnTo>
                <a:lnTo>
                  <a:pt x="250953" y="1340284"/>
                </a:lnTo>
                <a:lnTo>
                  <a:pt x="0" y="838378"/>
                </a:lnTo>
                <a:close/>
              </a:path>
            </a:pathLst>
          </a:custGeom>
          <a:solidFill>
            <a:schemeClr val="accent2">
              <a:alpha val="805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DD295D85-D537-48E0-97A7-DE9C992B75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77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5894DB69-4936-CB47-978A-B84A9B8214D3}"/>
              </a:ext>
            </a:extLst>
          </p:cNvPr>
          <p:cNvSpPr/>
          <p:nvPr userDrawn="1"/>
        </p:nvSpPr>
        <p:spPr>
          <a:xfrm>
            <a:off x="2" y="0"/>
            <a:ext cx="7862530" cy="6858000"/>
          </a:xfrm>
          <a:custGeom>
            <a:avLst/>
            <a:gdLst>
              <a:gd name="connsiteX0" fmla="*/ 0 w 5896897"/>
              <a:gd name="connsiteY0" fmla="*/ 0 h 5143500"/>
              <a:gd name="connsiteX1" fmla="*/ 4544942 w 5896897"/>
              <a:gd name="connsiteY1" fmla="*/ 0 h 5143500"/>
              <a:gd name="connsiteX2" fmla="*/ 5896897 w 5896897"/>
              <a:gd name="connsiteY2" fmla="*/ 2703908 h 5143500"/>
              <a:gd name="connsiteX3" fmla="*/ 4677101 w 5896897"/>
              <a:gd name="connsiteY3" fmla="*/ 5143500 h 5143500"/>
              <a:gd name="connsiteX4" fmla="*/ 0 w 589689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6897" h="5143500">
                <a:moveTo>
                  <a:pt x="0" y="0"/>
                </a:moveTo>
                <a:lnTo>
                  <a:pt x="4544942" y="0"/>
                </a:lnTo>
                <a:lnTo>
                  <a:pt x="5896897" y="2703908"/>
                </a:lnTo>
                <a:lnTo>
                  <a:pt x="4677101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rgbClr val="8965CA"/>
              </a:gs>
              <a:gs pos="94000">
                <a:schemeClr val="accent6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8" y="1367884"/>
            <a:ext cx="5196113" cy="3985167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2133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text 4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07A1802-6DD6-0F4E-B465-6AB8F65F75A8}"/>
              </a:ext>
            </a:extLst>
          </p:cNvPr>
          <p:cNvSpPr/>
          <p:nvPr userDrawn="1"/>
        </p:nvSpPr>
        <p:spPr>
          <a:xfrm>
            <a:off x="5104110" y="5070956"/>
            <a:ext cx="2593382" cy="1787045"/>
          </a:xfrm>
          <a:custGeom>
            <a:avLst/>
            <a:gdLst>
              <a:gd name="connsiteX0" fmla="*/ 419189 w 1945037"/>
              <a:gd name="connsiteY0" fmla="*/ 0 h 1340284"/>
              <a:gd name="connsiteX1" fmla="*/ 1525848 w 1945037"/>
              <a:gd name="connsiteY1" fmla="*/ 0 h 1340284"/>
              <a:gd name="connsiteX2" fmla="*/ 1945037 w 1945037"/>
              <a:gd name="connsiteY2" fmla="*/ 838378 h 1340284"/>
              <a:gd name="connsiteX3" fmla="*/ 1694084 w 1945037"/>
              <a:gd name="connsiteY3" fmla="*/ 1340284 h 1340284"/>
              <a:gd name="connsiteX4" fmla="*/ 250953 w 1945037"/>
              <a:gd name="connsiteY4" fmla="*/ 1340284 h 1340284"/>
              <a:gd name="connsiteX5" fmla="*/ 0 w 1945037"/>
              <a:gd name="connsiteY5" fmla="*/ 838378 h 134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5037" h="1340284">
                <a:moveTo>
                  <a:pt x="419189" y="0"/>
                </a:moveTo>
                <a:lnTo>
                  <a:pt x="1525848" y="0"/>
                </a:lnTo>
                <a:lnTo>
                  <a:pt x="1945037" y="838378"/>
                </a:lnTo>
                <a:lnTo>
                  <a:pt x="1694084" y="1340284"/>
                </a:lnTo>
                <a:lnTo>
                  <a:pt x="250953" y="1340284"/>
                </a:lnTo>
                <a:lnTo>
                  <a:pt x="0" y="838378"/>
                </a:lnTo>
                <a:close/>
              </a:path>
            </a:pathLst>
          </a:custGeom>
          <a:solidFill>
            <a:schemeClr val="accent2">
              <a:alpha val="805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1BEB3879-7B2C-4859-B23A-98E78C428B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96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>
            <a:extLst>
              <a:ext uri="{FF2B5EF4-FFF2-40B4-BE49-F238E27FC236}">
                <a16:creationId xmlns:a16="http://schemas.microsoft.com/office/drawing/2014/main" id="{4DD40F27-68A9-2940-AAC5-8DA417D8C5BD}"/>
              </a:ext>
            </a:extLst>
          </p:cNvPr>
          <p:cNvSpPr/>
          <p:nvPr userDrawn="1"/>
        </p:nvSpPr>
        <p:spPr>
          <a:xfrm>
            <a:off x="4" y="0"/>
            <a:ext cx="5619318" cy="6858000"/>
          </a:xfrm>
          <a:custGeom>
            <a:avLst/>
            <a:gdLst>
              <a:gd name="connsiteX0" fmla="*/ 0 w 4214489"/>
              <a:gd name="connsiteY0" fmla="*/ 0 h 5143500"/>
              <a:gd name="connsiteX1" fmla="*/ 2928614 w 4214489"/>
              <a:gd name="connsiteY1" fmla="*/ 0 h 5143500"/>
              <a:gd name="connsiteX2" fmla="*/ 4214489 w 4214489"/>
              <a:gd name="connsiteY2" fmla="*/ 2571750 h 5143500"/>
              <a:gd name="connsiteX3" fmla="*/ 2928614 w 4214489"/>
              <a:gd name="connsiteY3" fmla="*/ 5143500 h 5143500"/>
              <a:gd name="connsiteX4" fmla="*/ 0 w 4214489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4489" h="5143500">
                <a:moveTo>
                  <a:pt x="0" y="0"/>
                </a:moveTo>
                <a:lnTo>
                  <a:pt x="2928614" y="0"/>
                </a:lnTo>
                <a:lnTo>
                  <a:pt x="4214489" y="2571750"/>
                </a:lnTo>
                <a:lnTo>
                  <a:pt x="2928614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4000">
                <a:schemeClr val="accent1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16170" y="3607681"/>
            <a:ext cx="5196113" cy="1747837"/>
          </a:xfrm>
        </p:spPr>
        <p:txBody>
          <a:bodyPr>
            <a:normAutofit/>
          </a:bodyPr>
          <a:lstStyle>
            <a:lvl1pPr marL="0" indent="0" algn="l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optional text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3B9CDD3-D042-074E-92A5-BABFFC78A8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46800" y="1920697"/>
            <a:ext cx="1524000" cy="364067"/>
          </a:xfrm>
          <a:prstGeom prst="rect">
            <a:avLst/>
          </a:prstGeom>
        </p:spPr>
      </p:pic>
      <p:sp>
        <p:nvSpPr>
          <p:cNvPr id="23" name="Freeform 22">
            <a:extLst>
              <a:ext uri="{FF2B5EF4-FFF2-40B4-BE49-F238E27FC236}">
                <a16:creationId xmlns:a16="http://schemas.microsoft.com/office/drawing/2014/main" id="{FC03E6D1-E62D-CE44-9F77-AADF4B84575B}"/>
              </a:ext>
            </a:extLst>
          </p:cNvPr>
          <p:cNvSpPr/>
          <p:nvPr userDrawn="1"/>
        </p:nvSpPr>
        <p:spPr>
          <a:xfrm>
            <a:off x="2765412" y="5070956"/>
            <a:ext cx="2593382" cy="1787045"/>
          </a:xfrm>
          <a:custGeom>
            <a:avLst/>
            <a:gdLst>
              <a:gd name="connsiteX0" fmla="*/ 419189 w 1945037"/>
              <a:gd name="connsiteY0" fmla="*/ 0 h 1340284"/>
              <a:gd name="connsiteX1" fmla="*/ 1525848 w 1945037"/>
              <a:gd name="connsiteY1" fmla="*/ 0 h 1340284"/>
              <a:gd name="connsiteX2" fmla="*/ 1945037 w 1945037"/>
              <a:gd name="connsiteY2" fmla="*/ 838378 h 1340284"/>
              <a:gd name="connsiteX3" fmla="*/ 1694084 w 1945037"/>
              <a:gd name="connsiteY3" fmla="*/ 1340284 h 1340284"/>
              <a:gd name="connsiteX4" fmla="*/ 250953 w 1945037"/>
              <a:gd name="connsiteY4" fmla="*/ 1340284 h 1340284"/>
              <a:gd name="connsiteX5" fmla="*/ 0 w 1945037"/>
              <a:gd name="connsiteY5" fmla="*/ 838378 h 134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5037" h="1340284">
                <a:moveTo>
                  <a:pt x="419189" y="0"/>
                </a:moveTo>
                <a:lnTo>
                  <a:pt x="1525848" y="0"/>
                </a:lnTo>
                <a:lnTo>
                  <a:pt x="1945037" y="838378"/>
                </a:lnTo>
                <a:lnTo>
                  <a:pt x="1694084" y="1340284"/>
                </a:lnTo>
                <a:lnTo>
                  <a:pt x="250953" y="1340284"/>
                </a:lnTo>
                <a:lnTo>
                  <a:pt x="0" y="838378"/>
                </a:lnTo>
                <a:close/>
              </a:path>
            </a:pathLst>
          </a:custGeom>
          <a:solidFill>
            <a:schemeClr val="accent2">
              <a:alpha val="805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311DD65-52A8-5347-9AB0-9E433E18440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68515" y="357124"/>
            <a:ext cx="3995354" cy="297824"/>
          </a:xfrm>
        </p:spPr>
        <p:txBody>
          <a:bodyPr>
            <a:noAutofit/>
          </a:bodyPr>
          <a:lstStyle>
            <a:lvl1pPr marL="0" indent="0">
              <a:buNone/>
              <a:defRPr sz="1333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F2FA0D-FA46-5449-A40F-86D2A2C24693}"/>
              </a:ext>
            </a:extLst>
          </p:cNvPr>
          <p:cNvSpPr/>
          <p:nvPr userDrawn="1"/>
        </p:nvSpPr>
        <p:spPr>
          <a:xfrm>
            <a:off x="6016167" y="3001653"/>
            <a:ext cx="2617680" cy="584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199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THANK YOU</a:t>
            </a:r>
          </a:p>
        </p:txBody>
      </p:sp>
      <p:pic>
        <p:nvPicPr>
          <p:cNvPr id="8" name="圖片 7" descr="一張含有 文字 的圖片&#10;&#10;自動產生的描述">
            <a:extLst>
              <a:ext uri="{FF2B5EF4-FFF2-40B4-BE49-F238E27FC236}">
                <a16:creationId xmlns:a16="http://schemas.microsoft.com/office/drawing/2014/main" id="{B7BEC25B-22C6-4A65-9E43-D683C4A8E1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6756" y="5880406"/>
            <a:ext cx="2387980" cy="54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74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55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person, indoor, person&#10;&#10;Description automatically generated">
            <a:extLst>
              <a:ext uri="{FF2B5EF4-FFF2-40B4-BE49-F238E27FC236}">
                <a16:creationId xmlns:a16="http://schemas.microsoft.com/office/drawing/2014/main" id="{8B02389F-C6BD-C641-A71B-7C1E23AC1A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4290" y="0"/>
            <a:ext cx="7647710" cy="6858000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8D0CD127-4974-404D-B083-E8262382B4B1}"/>
              </a:ext>
            </a:extLst>
          </p:cNvPr>
          <p:cNvSpPr/>
          <p:nvPr userDrawn="1"/>
        </p:nvSpPr>
        <p:spPr>
          <a:xfrm>
            <a:off x="2" y="0"/>
            <a:ext cx="7388846" cy="6858000"/>
          </a:xfrm>
          <a:custGeom>
            <a:avLst/>
            <a:gdLst>
              <a:gd name="connsiteX0" fmla="*/ 0 w 5541635"/>
              <a:gd name="connsiteY0" fmla="*/ 0 h 5143500"/>
              <a:gd name="connsiteX1" fmla="*/ 4189680 w 5541635"/>
              <a:gd name="connsiteY1" fmla="*/ 0 h 5143500"/>
              <a:gd name="connsiteX2" fmla="*/ 5541635 w 5541635"/>
              <a:gd name="connsiteY2" fmla="*/ 2703908 h 5143500"/>
              <a:gd name="connsiteX3" fmla="*/ 4321839 w 5541635"/>
              <a:gd name="connsiteY3" fmla="*/ 5143500 h 5143500"/>
              <a:gd name="connsiteX4" fmla="*/ 0 w 5541635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1635" h="5143500">
                <a:moveTo>
                  <a:pt x="0" y="0"/>
                </a:moveTo>
                <a:lnTo>
                  <a:pt x="4189680" y="0"/>
                </a:lnTo>
                <a:lnTo>
                  <a:pt x="5541635" y="2703908"/>
                </a:lnTo>
                <a:lnTo>
                  <a:pt x="4321839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4000">
                <a:schemeClr val="accent1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928" y="2373086"/>
            <a:ext cx="5797007" cy="1232127"/>
          </a:xfrm>
        </p:spPr>
        <p:txBody>
          <a:bodyPr anchor="b">
            <a:noAutofit/>
          </a:bodyPr>
          <a:lstStyle>
            <a:lvl1pPr algn="l">
              <a:defRPr sz="3199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6" y="3605213"/>
            <a:ext cx="5797006" cy="1747837"/>
          </a:xfrm>
        </p:spPr>
        <p:txBody>
          <a:bodyPr>
            <a:normAutofit/>
          </a:bodyPr>
          <a:lstStyle>
            <a:lvl1pPr marL="0" indent="0" algn="l">
              <a:buNone/>
              <a:defRPr sz="1866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5FFCF0B7-E3D6-7C4A-81EE-347205CB99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604"/>
          <a:stretch/>
        </p:blipFill>
        <p:spPr>
          <a:xfrm>
            <a:off x="7388849" y="0"/>
            <a:ext cx="4803152" cy="6858000"/>
          </a:xfrm>
          <a:prstGeom prst="rect">
            <a:avLst/>
          </a:prstGeom>
        </p:spPr>
      </p:pic>
      <p:pic>
        <p:nvPicPr>
          <p:cNvPr id="9" name="圖片 8" descr="一張含有 文字 的圖片&#10;&#10;自動產生的描述">
            <a:extLst>
              <a:ext uri="{FF2B5EF4-FFF2-40B4-BE49-F238E27FC236}">
                <a16:creationId xmlns:a16="http://schemas.microsoft.com/office/drawing/2014/main" id="{AAA02DCA-D145-4E01-8616-630F5A04CDF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34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lose&#10;&#10;Description automatically generated">
            <a:extLst>
              <a:ext uri="{FF2B5EF4-FFF2-40B4-BE49-F238E27FC236}">
                <a16:creationId xmlns:a16="http://schemas.microsoft.com/office/drawing/2014/main" id="{B689EF09-5ABE-EB44-863B-DC79D878B2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07" y="0"/>
            <a:ext cx="12188388" cy="6858000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2B73CE67-51FB-A240-804E-BACC570896A8}"/>
              </a:ext>
            </a:extLst>
          </p:cNvPr>
          <p:cNvSpPr/>
          <p:nvPr userDrawn="1"/>
        </p:nvSpPr>
        <p:spPr>
          <a:xfrm>
            <a:off x="2" y="0"/>
            <a:ext cx="7862530" cy="6858000"/>
          </a:xfrm>
          <a:custGeom>
            <a:avLst/>
            <a:gdLst>
              <a:gd name="connsiteX0" fmla="*/ 0 w 5896897"/>
              <a:gd name="connsiteY0" fmla="*/ 0 h 5143500"/>
              <a:gd name="connsiteX1" fmla="*/ 4544942 w 5896897"/>
              <a:gd name="connsiteY1" fmla="*/ 0 h 5143500"/>
              <a:gd name="connsiteX2" fmla="*/ 5896897 w 5896897"/>
              <a:gd name="connsiteY2" fmla="*/ 2703908 h 5143500"/>
              <a:gd name="connsiteX3" fmla="*/ 4677101 w 5896897"/>
              <a:gd name="connsiteY3" fmla="*/ 5143500 h 5143500"/>
              <a:gd name="connsiteX4" fmla="*/ 0 w 589689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6897" h="5143500">
                <a:moveTo>
                  <a:pt x="0" y="0"/>
                </a:moveTo>
                <a:lnTo>
                  <a:pt x="4544942" y="0"/>
                </a:lnTo>
                <a:lnTo>
                  <a:pt x="5896897" y="2703908"/>
                </a:lnTo>
                <a:lnTo>
                  <a:pt x="4677101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4000">
                <a:schemeClr val="accent1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5F1B5E43-C62C-0C42-B6C1-23C72E99D457}"/>
              </a:ext>
            </a:extLst>
          </p:cNvPr>
          <p:cNvSpPr/>
          <p:nvPr userDrawn="1"/>
        </p:nvSpPr>
        <p:spPr>
          <a:xfrm>
            <a:off x="5104110" y="5070956"/>
            <a:ext cx="2593382" cy="1787045"/>
          </a:xfrm>
          <a:custGeom>
            <a:avLst/>
            <a:gdLst>
              <a:gd name="connsiteX0" fmla="*/ 419189 w 1945037"/>
              <a:gd name="connsiteY0" fmla="*/ 0 h 1340284"/>
              <a:gd name="connsiteX1" fmla="*/ 1525848 w 1945037"/>
              <a:gd name="connsiteY1" fmla="*/ 0 h 1340284"/>
              <a:gd name="connsiteX2" fmla="*/ 1945037 w 1945037"/>
              <a:gd name="connsiteY2" fmla="*/ 838378 h 1340284"/>
              <a:gd name="connsiteX3" fmla="*/ 1694084 w 1945037"/>
              <a:gd name="connsiteY3" fmla="*/ 1340284 h 1340284"/>
              <a:gd name="connsiteX4" fmla="*/ 250953 w 1945037"/>
              <a:gd name="connsiteY4" fmla="*/ 1340284 h 1340284"/>
              <a:gd name="connsiteX5" fmla="*/ 0 w 1945037"/>
              <a:gd name="connsiteY5" fmla="*/ 838378 h 134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5037" h="1340284">
                <a:moveTo>
                  <a:pt x="419189" y="0"/>
                </a:moveTo>
                <a:lnTo>
                  <a:pt x="1525848" y="0"/>
                </a:lnTo>
                <a:lnTo>
                  <a:pt x="1945037" y="838378"/>
                </a:lnTo>
                <a:lnTo>
                  <a:pt x="1694084" y="1340284"/>
                </a:lnTo>
                <a:lnTo>
                  <a:pt x="250953" y="1340284"/>
                </a:lnTo>
                <a:lnTo>
                  <a:pt x="0" y="838378"/>
                </a:lnTo>
                <a:close/>
              </a:path>
            </a:pathLst>
          </a:custGeom>
          <a:solidFill>
            <a:schemeClr val="accent2">
              <a:alpha val="805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8" y="1367884"/>
            <a:ext cx="5196113" cy="3985167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2133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text – quote slide 6</a:t>
            </a:r>
          </a:p>
        </p:txBody>
      </p:sp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6DF45442-21EE-4C65-9E31-D04F47877A2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1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C856DDE-C81A-E447-89C0-33C161BF8032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547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</p:sldLayoutIdLst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062D2-4FEF-6E45-9560-8A47E8C3F7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 SLIDE 1</a:t>
            </a:r>
          </a:p>
        </p:txBody>
      </p:sp>
      <p:sp>
        <p:nvSpPr>
          <p:cNvPr id="5" name="副標題 4">
            <a:extLst>
              <a:ext uri="{FF2B5EF4-FFF2-40B4-BE49-F238E27FC236}">
                <a16:creationId xmlns:a16="http://schemas.microsoft.com/office/drawing/2014/main" id="{D46AF72E-6045-4426-A5EE-FFDC0EB21D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文字版面配置區 7">
            <a:extLst>
              <a:ext uri="{FF2B5EF4-FFF2-40B4-BE49-F238E27FC236}">
                <a16:creationId xmlns:a16="http://schemas.microsoft.com/office/drawing/2014/main" id="{B09BAE8D-35B5-460A-B09D-E3123A972EFE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2036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758B8-17E7-0447-AE20-1D8550142E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A30C01-6915-F347-BD74-3E948AE5E6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8CF9F9-E01D-9F42-98EF-913CBFD859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Agenda Item 1</a:t>
            </a:r>
          </a:p>
          <a:p>
            <a:r>
              <a:rPr lang="en-US" dirty="0"/>
              <a:t>Agenda Item 2</a:t>
            </a:r>
          </a:p>
          <a:p>
            <a:r>
              <a:rPr lang="en-US" dirty="0"/>
              <a:t>Agenda Item 3</a:t>
            </a:r>
          </a:p>
          <a:p>
            <a:r>
              <a:rPr lang="en-US" dirty="0"/>
              <a:t>Agenda Item 4</a:t>
            </a:r>
          </a:p>
          <a:p>
            <a:r>
              <a:rPr lang="en-US" dirty="0"/>
              <a:t>Agenda Item 5</a:t>
            </a:r>
          </a:p>
          <a:p>
            <a:r>
              <a:rPr lang="en-US" dirty="0"/>
              <a:t>Agenda Item 6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7A666F-40E6-E148-87DE-4C9D08663F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1</a:t>
            </a:r>
          </a:p>
          <a:p>
            <a:r>
              <a:rPr lang="en-US" dirty="0"/>
              <a:t>2</a:t>
            </a:r>
          </a:p>
          <a:p>
            <a:r>
              <a:rPr lang="en-US" dirty="0"/>
              <a:t>3</a:t>
            </a:r>
          </a:p>
          <a:p>
            <a:r>
              <a:rPr lang="en-US" dirty="0"/>
              <a:t>4</a:t>
            </a:r>
          </a:p>
          <a:p>
            <a:r>
              <a:rPr lang="en-US" dirty="0"/>
              <a:t>5</a:t>
            </a:r>
          </a:p>
          <a:p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15643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F5400-18A0-9144-A232-DDD4F3EC7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and Content Slide 1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63A9D53-DD52-294D-B85F-C30BBFC46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37949-8934-E944-B025-672C255A2005}" type="datetime1">
              <a:rPr lang="en-US" smtClean="0"/>
              <a:t>11/6/2022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BE0F3BA-974B-B343-9352-F33E4999E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370-6D15-1944-82FE-073ED003FB7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997EE-1433-8C48-9B66-FD4251A92A7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B5BA0D-81AC-0D41-AE47-1C43808BB9E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03C19-EA3F-8342-8D4F-B09817BA7BC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95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F5400-18A0-9144-A232-DDD4F3EC7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and Content Slide 1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67B9081-C21A-E84F-9809-5E2CF1475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75EBB-CB21-184B-87A7-7FBDBCC1C08E}" type="datetime1">
              <a:rPr lang="en-US" smtClean="0"/>
              <a:t>11/6/2022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A38EC6A-14C9-B245-83B5-023D93ADF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370-6D15-1944-82FE-073ED003FB7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997EE-1433-8C48-9B66-FD4251A92A7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B5BA0D-81AC-0D41-AE47-1C43808BB9E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03C19-EA3F-8342-8D4F-B09817BA7BC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92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F5400-18A0-9144-A232-DDD4F3EC7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and Content Slide 1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060485E-1B09-7844-BD6F-4D0C8C088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6536-32DF-AF40-934F-09212939F17F}" type="datetime1">
              <a:rPr lang="en-US" smtClean="0"/>
              <a:t>11/6/2022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3AD9DB3-9F62-E641-830E-15B5EE2A1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370-6D15-1944-82FE-073ED003FB7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997EE-1433-8C48-9B66-FD4251A92A7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B5BA0D-81AC-0D41-AE47-1C43808BB9E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03C19-EA3F-8342-8D4F-B09817BA7BC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40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F5400-18A0-9144-A232-DDD4F3EC7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and Content Slide 1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24B4101-D2C0-C04F-942A-EFB9E4E50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F547B-A536-3844-B3EC-61A09122F548}" type="datetime1">
              <a:rPr lang="en-US" smtClean="0"/>
              <a:t>11/6/2022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9CED606-9810-3F49-88B4-D91050F86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370-6D15-1944-82FE-073ED003FB7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997EE-1433-8C48-9B66-FD4251A92A7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B5BA0D-81AC-0D41-AE47-1C43808BB9E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03C19-EA3F-8342-8D4F-B09817BA7BC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561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3400F-3C00-2A4A-9F30-C7E1633E9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222" y="830626"/>
            <a:ext cx="8053553" cy="808765"/>
          </a:xfrm>
        </p:spPr>
        <p:txBody>
          <a:bodyPr/>
          <a:lstStyle/>
          <a:p>
            <a:r>
              <a:rPr lang="en-US" dirty="0"/>
              <a:t>Comparison Slide – 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654A44-FA29-1442-AB3E-ECFB234E1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D5D2-EF9D-1F4B-883B-0ECF19DFD213}" type="datetime1">
              <a:rPr lang="en-US" smtClean="0"/>
              <a:t>11/6/2022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1E9032F-B33A-AF48-A6F5-3461C8DD9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370-6D15-1944-82FE-073ED003FB7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D08-A3E6-E043-8A64-F346A24CEF90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33221" y="1542268"/>
            <a:ext cx="9918510" cy="297746"/>
          </a:xfrm>
        </p:spPr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90C50D9-D91C-AE40-A0EF-E6562105AA7D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590640-1C3A-AD44-AD44-DC1CC0214C1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 err="1"/>
              <a:t>Deliquibus</a:t>
            </a:r>
            <a:r>
              <a:rPr lang="en-US" dirty="0"/>
              <a:t> </a:t>
            </a:r>
            <a:r>
              <a:rPr lang="en-US" dirty="0" err="1"/>
              <a:t>veliaeriorum</a:t>
            </a:r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B01EE9-D289-E14B-AE0A-8F108B92E9DD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 dirty="0" err="1"/>
              <a:t>Deliquibus</a:t>
            </a:r>
            <a:r>
              <a:rPr lang="en-US" dirty="0"/>
              <a:t> </a:t>
            </a:r>
            <a:r>
              <a:rPr lang="en-US" dirty="0" err="1"/>
              <a:t>veliaeriorum</a:t>
            </a: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02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CE97644-B850-9C47-A28F-B85099515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Only Slide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C18394-ADC8-E341-8153-40BE69EDE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2466D-BF02-D74C-B48F-033FFA0CE4AC}" type="datetime1">
              <a:rPr lang="en-US" smtClean="0"/>
              <a:t>11/6/2022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C9FB6-B9C4-DF4D-8ECF-8BB4DC2BE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370-6D15-1944-82FE-073ED003FB7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BCF0FEA-94B0-DF46-BC74-CA1664865E50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96A1C7A-E051-204E-B7DB-438068EA9C22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91770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CE97644-B850-9C47-A28F-B85099515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Only Slide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99478C-3853-374B-9FA4-F5B8BE9C7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3D5A-4622-BC48-87D6-1E0E48A36378}" type="datetime1">
              <a:rPr lang="en-US" smtClean="0"/>
              <a:t>11/6/2022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1898DB-D68B-EC48-9CBD-4BFE80A2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370-6D15-1944-82FE-073ED003FB7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BCF0FEA-94B0-DF46-BC74-CA1664865E50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96A1C7A-E051-204E-B7DB-438068EA9C22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91735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CE97644-B850-9C47-A28F-B85099515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Only Slide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C1A8A7-F1E0-D64B-AECB-1C122CBD1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382AF-BF49-CA46-A7C5-56340ADB7747}" type="datetime1">
              <a:rPr lang="en-US" smtClean="0"/>
              <a:t>11/6/2022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436243-0266-E74F-8AF9-5BB4860D3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370-6D15-1944-82FE-073ED003FB7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BCF0FEA-94B0-DF46-BC74-CA1664865E50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96A1C7A-E051-204E-B7DB-438068EA9C22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87622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CE97644-B850-9C47-A28F-B85099515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Only Slide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8B1307-EDC7-CD4D-AA7B-02DCC7B73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2E1CC-5544-5C44-B167-0AE6D80937E8}" type="datetime1">
              <a:rPr lang="en-US" smtClean="0"/>
              <a:t>11/6/2022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EB10CC-BD49-8044-9F9E-E8A4307D3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370-6D15-1944-82FE-073ED003FB7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BCF0FEA-94B0-DF46-BC74-CA1664865E50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96A1C7A-E051-204E-B7DB-438068EA9C22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07592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27C869-390D-F84F-BBA5-84A050DF0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Third Party Slide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5C6AD8-D2D1-094F-88C4-A81419C1A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B9ACE-1F39-3840-9EC0-4BD31D2DF222}" type="datetime1">
              <a:rPr lang="en-US" smtClean="0"/>
              <a:t>11/6/2022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22CE0E-D276-A243-AEAD-794715C4D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370-6D15-1944-82FE-073ED003FB7C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4F034E1-9679-D64C-9670-9E80E3341AC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CF8E14F-952E-744A-946D-042BA6B6B065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841F84B-51DB-5E46-838D-DE02725157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Third party source goes here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DBB63E-CDEA-D44E-BBF0-810350B00FE4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95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27C869-390D-F84F-BBA5-84A050DF0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Third Party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D3D6E7-9FF7-4C42-8A80-237037A43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7EFEE-1CF2-C642-AFF3-B28037953443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300343-4294-9545-923A-686B12690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370-6D15-1944-82FE-073ED003FB7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4F034E1-9679-D64C-9670-9E80E3341AC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CF8E14F-952E-744A-946D-042BA6B6B065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841F84B-51DB-5E46-838D-DE02725157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Third party source goes here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B247405-15CB-FC4B-8C20-FCB4F4AA0DB5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15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27C869-390D-F84F-BBA5-84A050DF0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Third Party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F7173-C4EE-3940-9EDD-EB7EA42FF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3CC37-4CFE-664F-ADD3-F15531870824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E7775A-0848-004A-8F72-092BF5282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370-6D15-1944-82FE-073ED003FB7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4F034E1-9679-D64C-9670-9E80E3341AC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CF8E14F-952E-744A-946D-042BA6B6B065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841F84B-51DB-5E46-838D-DE02725157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Third party source goes here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6B819E-695D-3A4A-866B-C73A5D154578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98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27C869-390D-F84F-BBA5-84A050DF0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Third Party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BFDCE5-F981-984D-91E9-24B0F7D9E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934FD-7478-984D-9EBF-855A427014D4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EAECAE-DB7F-E449-A737-B856F1FBB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370-6D15-1944-82FE-073ED003FB7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4F034E1-9679-D64C-9670-9E80E3341AC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CF8E14F-952E-744A-946D-042BA6B6B065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841F84B-51DB-5E46-838D-DE02725157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Third party source goes here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AF1E47-8B9C-C640-B29B-C216CF6CA960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89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8E42A-ED31-A540-964A-682B00F5B5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SECTION HEADER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530EE5-C21C-1441-9A40-FAE1722993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167920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8E42A-ED31-A540-964A-682B00F5B5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SECTION HEADER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530EE5-C21C-1441-9A40-FAE1722993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2150241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8E42A-ED31-A540-964A-682B00F5B5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SECTION HEADER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530EE5-C21C-1441-9A40-FAE1722993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104052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8E42A-ED31-A540-964A-682B00F5B5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SECTION HEADER 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530EE5-C21C-1441-9A40-FAE1722993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290406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07681E3-3D08-465A-B804-BCCEBC700C4F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副標題 6">
            <a:extLst>
              <a:ext uri="{FF2B5EF4-FFF2-40B4-BE49-F238E27FC236}">
                <a16:creationId xmlns:a16="http://schemas.microsoft.com/office/drawing/2014/main" id="{69A47EC3-86E3-4217-96CB-67BD669681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370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emi 2021">
  <a:themeElements>
    <a:clrScheme name="SEMI-PPT-2021">
      <a:dk1>
        <a:srgbClr val="000000"/>
      </a:dk1>
      <a:lt1>
        <a:srgbClr val="FFFFFF"/>
      </a:lt1>
      <a:dk2>
        <a:srgbClr val="58595B"/>
      </a:dk2>
      <a:lt2>
        <a:srgbClr val="E7E6E6"/>
      </a:lt2>
      <a:accent1>
        <a:srgbClr val="55A51C"/>
      </a:accent1>
      <a:accent2>
        <a:srgbClr val="BED600"/>
      </a:accent2>
      <a:accent3>
        <a:srgbClr val="FF7900"/>
      </a:accent3>
      <a:accent4>
        <a:srgbClr val="FFC82E"/>
      </a:accent4>
      <a:accent5>
        <a:srgbClr val="0059BB"/>
      </a:accent5>
      <a:accent6>
        <a:srgbClr val="673BB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192</Words>
  <Application>Microsoft Office PowerPoint</Application>
  <PresentationFormat>Widescreen</PresentationFormat>
  <Paragraphs>100</Paragraphs>
  <Slides>20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Semi 2021</vt:lpstr>
      <vt:lpstr>TITLE SLIDE 1</vt:lpstr>
      <vt:lpstr>AGENDA</vt:lpstr>
      <vt:lpstr>Title and Content Slide 1</vt:lpstr>
      <vt:lpstr>Title and Content Slide 1</vt:lpstr>
      <vt:lpstr>Title and Content Slide 1</vt:lpstr>
      <vt:lpstr>Title and Content Slide 1</vt:lpstr>
      <vt:lpstr>Comparison Slide – Text</vt:lpstr>
      <vt:lpstr>Title Only Slide</vt:lpstr>
      <vt:lpstr>Title Only Slide</vt:lpstr>
      <vt:lpstr>Title Only Slide</vt:lpstr>
      <vt:lpstr>Title Only Slide</vt:lpstr>
      <vt:lpstr>Third Party Slide</vt:lpstr>
      <vt:lpstr>Third Party Slide</vt:lpstr>
      <vt:lpstr>Third Party Slide</vt:lpstr>
      <vt:lpstr>Third Party Slide</vt:lpstr>
      <vt:lpstr>SECTION HEADER 1</vt:lpstr>
      <vt:lpstr>SECTION HEADER 2</vt:lpstr>
      <vt:lpstr>SECTION HEADER 3</vt:lpstr>
      <vt:lpstr>SECTION HEADER 4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import slides – option 1</dc:title>
  <dc:creator>Michaela Pariseau</dc:creator>
  <cp:lastModifiedBy>Paul Trio</cp:lastModifiedBy>
  <cp:revision>14</cp:revision>
  <dcterms:created xsi:type="dcterms:W3CDTF">2022-02-03T23:13:06Z</dcterms:created>
  <dcterms:modified xsi:type="dcterms:W3CDTF">2022-11-07T06:15:16Z</dcterms:modified>
</cp:coreProperties>
</file>