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43434000" cy="21488400"/>
  <p:notesSz cx="6858000" cy="9144000"/>
  <p:defaultTextStyle>
    <a:defPPr>
      <a:defRPr lang="en-US"/>
    </a:defPPr>
    <a:lvl1pPr marL="0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1pPr>
    <a:lvl2pPr marL="1254008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2pPr>
    <a:lvl3pPr marL="2508016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3pPr>
    <a:lvl4pPr marL="3762024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4pPr>
    <a:lvl5pPr marL="5016033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5pPr>
    <a:lvl6pPr marL="6270041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6pPr>
    <a:lvl7pPr marL="7524049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7pPr>
    <a:lvl8pPr marL="8778057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8pPr>
    <a:lvl9pPr marL="10032065" algn="l" defTabSz="1254008" rtl="0" eaLnBrk="1" latinLnBrk="0" hangingPunct="1">
      <a:defRPr sz="4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608" userDrawn="1">
          <p15:clr>
            <a:srgbClr val="A4A3A4"/>
          </p15:clr>
        </p15:guide>
        <p15:guide id="2" pos="13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BA"/>
    <a:srgbClr val="D93236"/>
    <a:srgbClr val="1456BB"/>
    <a:srgbClr val="797979"/>
    <a:srgbClr val="FFC82E"/>
    <a:srgbClr val="58A81D"/>
    <a:srgbClr val="666666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0" d="100"/>
          <a:sy n="30" d="100"/>
        </p:scale>
        <p:origin x="198" y="288"/>
      </p:cViewPr>
      <p:guideLst>
        <p:guide orient="horz" pos="4608"/>
        <p:guide pos="13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Zhao" userId="2d7cf187-c60e-461b-a60b-541860035dc3" providerId="ADAL" clId="{FDB00197-146D-4B75-8F45-FA9D3979389E}"/>
    <pc:docChg chg="modSld">
      <pc:chgData name="Taylor Zhao" userId="2d7cf187-c60e-461b-a60b-541860035dc3" providerId="ADAL" clId="{FDB00197-146D-4B75-8F45-FA9D3979389E}" dt="2026-01-15T23:00:20.468" v="21" actId="20577"/>
      <pc:docMkLst>
        <pc:docMk/>
      </pc:docMkLst>
      <pc:sldChg chg="modSp mod">
        <pc:chgData name="Taylor Zhao" userId="2d7cf187-c60e-461b-a60b-541860035dc3" providerId="ADAL" clId="{FDB00197-146D-4B75-8F45-FA9D3979389E}" dt="2026-01-15T23:00:20.468" v="21" actId="20577"/>
        <pc:sldMkLst>
          <pc:docMk/>
          <pc:sldMk cId="869307416" sldId="259"/>
        </pc:sldMkLst>
        <pc:spChg chg="mod">
          <ac:chgData name="Taylor Zhao" userId="2d7cf187-c60e-461b-a60b-541860035dc3" providerId="ADAL" clId="{FDB00197-146D-4B75-8F45-FA9D3979389E}" dt="2026-01-07T21:31:17.816" v="14" actId="20577"/>
          <ac:spMkLst>
            <pc:docMk/>
            <pc:sldMk cId="869307416" sldId="259"/>
            <ac:spMk id="6" creationId="{19B4C31B-48C9-CAEE-8A6E-06C61EB594E6}"/>
          </ac:spMkLst>
        </pc:spChg>
        <pc:spChg chg="mod">
          <ac:chgData name="Taylor Zhao" userId="2d7cf187-c60e-461b-a60b-541860035dc3" providerId="ADAL" clId="{FDB00197-146D-4B75-8F45-FA9D3979389E}" dt="2026-01-15T23:00:20.468" v="21" actId="20577"/>
          <ac:spMkLst>
            <pc:docMk/>
            <pc:sldMk cId="869307416" sldId="259"/>
            <ac:spMk id="13" creationId="{5132A46F-8B07-6409-C3FE-F7504F0E07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F4B36-A1E8-214E-8DBA-FC8B31FEFA48}" type="datetime1">
              <a:rPr lang="en-US" smtClean="0"/>
              <a:pPr/>
              <a:t>1/15/2026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77F78-C32D-F74C-9BFB-77882C3C7D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0491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324D5-406A-8344-A483-3F0F7064C859}" type="datetime1">
              <a:rPr lang="en-US" smtClean="0"/>
              <a:pPr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4925" y="685800"/>
            <a:ext cx="69278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23A02-8FCA-4C4E-81BE-F2A4E58E3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259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1pPr>
    <a:lvl2pPr marL="1254008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2pPr>
    <a:lvl3pPr marL="2508016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3pPr>
    <a:lvl4pPr marL="3762024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4pPr>
    <a:lvl5pPr marL="5016033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5pPr>
    <a:lvl6pPr marL="6270041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6pPr>
    <a:lvl7pPr marL="7524049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7pPr>
    <a:lvl8pPr marL="8778057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8pPr>
    <a:lvl9pPr marL="10032065" algn="l" defTabSz="1254008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1E7369D-9D73-7C51-C7D0-CD913E61D1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7918" y="660104"/>
            <a:ext cx="7913903" cy="135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20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68" userDrawn="1">
          <p15:clr>
            <a:srgbClr val="FBAE40"/>
          </p15:clr>
        </p15:guide>
        <p15:guide id="2" pos="136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866EF8C-D600-44D1-5A47-E463F2EAE8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48757"/>
            <a:ext cx="43426387" cy="2163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ftr="0" dt="0"/>
  <p:txStyles>
    <p:titleStyle>
      <a:lvl1pPr algn="l" defTabSz="1254008" rtl="0" eaLnBrk="1" latinLnBrk="0" hangingPunct="1">
        <a:lnSpc>
          <a:spcPts val="5000"/>
        </a:lnSpc>
        <a:spcBef>
          <a:spcPct val="0"/>
        </a:spcBef>
        <a:buNone/>
        <a:defRPr sz="5000" b="1" kern="1200">
          <a:solidFill>
            <a:srgbClr val="1456BB"/>
          </a:solidFill>
          <a:latin typeface="Arial"/>
          <a:ea typeface="+mj-ea"/>
          <a:cs typeface="Arial"/>
        </a:defRPr>
      </a:lvl1pPr>
    </p:titleStyle>
    <p:bodyStyle>
      <a:lvl1pPr marL="0" indent="0" algn="l" defTabSz="1254008" rtl="0" eaLnBrk="1" latinLnBrk="0" hangingPunct="1">
        <a:lnSpc>
          <a:spcPts val="3700"/>
        </a:lnSpc>
        <a:spcBef>
          <a:spcPts val="0"/>
        </a:spcBef>
        <a:buFontTx/>
        <a:buNone/>
        <a:defRPr sz="3500" b="1" kern="1200">
          <a:solidFill>
            <a:srgbClr val="1456BB"/>
          </a:solidFill>
          <a:latin typeface="Roboto Medium"/>
          <a:ea typeface="+mn-ea"/>
          <a:cs typeface="Roboto"/>
        </a:defRPr>
      </a:lvl1pPr>
      <a:lvl2pPr marL="0" indent="0" algn="l" defTabSz="1254008" rtl="0" eaLnBrk="1" latinLnBrk="0" hangingPunct="1">
        <a:lnSpc>
          <a:spcPts val="2800"/>
        </a:lnSpc>
        <a:spcBef>
          <a:spcPts val="1200"/>
        </a:spcBef>
        <a:buFontTx/>
        <a:buNone/>
        <a:defRPr sz="2800" kern="1200">
          <a:solidFill>
            <a:schemeClr val="tx1">
              <a:lumMod val="50000"/>
            </a:schemeClr>
          </a:solidFill>
          <a:latin typeface="Arial"/>
          <a:ea typeface="+mn-ea"/>
          <a:cs typeface="Arial"/>
        </a:defRPr>
      </a:lvl2pPr>
      <a:lvl3pPr marL="152400" indent="-155448" algn="l" defTabSz="1254008" rtl="0" eaLnBrk="1" latinLnBrk="0" hangingPunct="1">
        <a:lnSpc>
          <a:spcPts val="2800"/>
        </a:lnSpc>
        <a:spcBef>
          <a:spcPts val="1200"/>
        </a:spcBef>
        <a:buFont typeface="Arial"/>
        <a:buChar char="•"/>
        <a:defRPr sz="2800" kern="1200">
          <a:solidFill>
            <a:schemeClr val="tx1">
              <a:lumMod val="50000"/>
            </a:schemeClr>
          </a:solidFill>
          <a:latin typeface="Arial"/>
          <a:ea typeface="+mn-ea"/>
          <a:cs typeface="Arial"/>
        </a:defRPr>
      </a:lvl3pPr>
      <a:lvl4pPr marL="4389029" indent="-627004" algn="l" defTabSz="1254008" rtl="0" eaLnBrk="1" latinLnBrk="0" hangingPunct="1">
        <a:spcBef>
          <a:spcPts val="1646"/>
        </a:spcBef>
        <a:buFont typeface="Arial"/>
        <a:buChar char="–"/>
        <a:defRPr sz="3800" kern="1200">
          <a:solidFill>
            <a:schemeClr val="tx1"/>
          </a:solidFill>
          <a:latin typeface="Roboto Light"/>
          <a:ea typeface="+mn-ea"/>
          <a:cs typeface="Roboto"/>
        </a:defRPr>
      </a:lvl4pPr>
      <a:lvl5pPr marL="5643037" indent="-627004" algn="l" defTabSz="1254008" rtl="0" eaLnBrk="1" latinLnBrk="0" hangingPunct="1">
        <a:spcBef>
          <a:spcPts val="1646"/>
        </a:spcBef>
        <a:buFont typeface="Arial"/>
        <a:buChar char="»"/>
        <a:defRPr sz="3800" kern="1200">
          <a:solidFill>
            <a:schemeClr val="tx1"/>
          </a:solidFill>
          <a:latin typeface="Roboto Light"/>
          <a:ea typeface="+mn-ea"/>
          <a:cs typeface="Roboto"/>
        </a:defRPr>
      </a:lvl5pPr>
      <a:lvl6pPr marL="6897045" indent="-627004" algn="l" defTabSz="1254008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6pPr>
      <a:lvl7pPr marL="8151053" indent="-627004" algn="l" defTabSz="1254008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7pPr>
      <a:lvl8pPr marL="9405061" indent="-627004" algn="l" defTabSz="1254008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8pPr>
      <a:lvl9pPr marL="10659069" indent="-627004" algn="l" defTabSz="1254008" rtl="0" eaLnBrk="1" latinLnBrk="0" hangingPunct="1">
        <a:spcBef>
          <a:spcPct val="20000"/>
        </a:spcBef>
        <a:buFont typeface="Arial"/>
        <a:buChar char="•"/>
        <a:defRPr sz="5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254008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508016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3pPr>
      <a:lvl4pPr marL="3762024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4pPr>
      <a:lvl5pPr marL="5016033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5pPr>
      <a:lvl6pPr marL="6270041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6pPr>
      <a:lvl7pPr marL="7524049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7pPr>
      <a:lvl8pPr marL="8778057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8pPr>
      <a:lvl9pPr marL="10032065" algn="l" defTabSz="1254008" rtl="0" eaLnBrk="1" latinLnBrk="0" hangingPunct="1">
        <a:defRPr sz="4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68" userDrawn="1">
          <p15:clr>
            <a:srgbClr val="F26B43"/>
          </p15:clr>
        </p15:guide>
        <p15:guide id="2" pos="6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package" Target="../embeddings/Microsoft_PowerPoint_Presentation.ppt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09579E10-8E4A-AB4D-8235-CE96B457768E}"/>
              </a:ext>
            </a:extLst>
          </p:cNvPr>
          <p:cNvSpPr txBox="1">
            <a:spLocks/>
          </p:cNvSpPr>
          <p:nvPr/>
        </p:nvSpPr>
        <p:spPr>
          <a:xfrm>
            <a:off x="899498" y="10929175"/>
            <a:ext cx="10143819" cy="3680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Background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Add background info needed to describe your paper/</a:t>
            </a:r>
            <a:b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</a:b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approach/data.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endParaRPr lang="en-US" sz="3000" dirty="0">
              <a:solidFill>
                <a:srgbClr val="202020"/>
              </a:solidFill>
              <a:latin typeface="Arial"/>
              <a:cs typeface="Arial"/>
            </a:endParaRP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Feel free to be creative with the space, while adhering </a:t>
            </a:r>
            <a:b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</a:b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to overall guidelines and size restrictions.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45B86326-81F4-7344-7B33-0A1B0AF140EF}"/>
              </a:ext>
            </a:extLst>
          </p:cNvPr>
          <p:cNvSpPr txBox="1">
            <a:spLocks/>
          </p:cNvSpPr>
          <p:nvPr/>
        </p:nvSpPr>
        <p:spPr>
          <a:xfrm>
            <a:off x="32469436" y="6628272"/>
            <a:ext cx="10058400" cy="7041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Conclusion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What is the key takeaway from the results? </a:t>
            </a:r>
            <a:b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</a:b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What can one conclude from the findings?</a:t>
            </a:r>
          </a:p>
          <a:p>
            <a:pPr defTabSz="3981450">
              <a:lnSpc>
                <a:spcPts val="2800"/>
              </a:lnSpc>
              <a:spcBef>
                <a:spcPts val="1200"/>
              </a:spcBef>
            </a:pPr>
            <a:endParaRPr lang="en-US" sz="2800" kern="0" dirty="0">
              <a:solidFill>
                <a:srgbClr val="202020"/>
              </a:solidFill>
              <a:latin typeface="Arial"/>
              <a:cs typeface="Arial"/>
            </a:endParaRPr>
          </a:p>
          <a:p>
            <a:pPr defTabSz="3981450">
              <a:lnSpc>
                <a:spcPts val="2800"/>
              </a:lnSpc>
              <a:spcBef>
                <a:spcPts val="1200"/>
              </a:spcBef>
            </a:pPr>
            <a:endParaRPr lang="en-US" sz="2800" kern="0" dirty="0">
              <a:solidFill>
                <a:srgbClr val="202020"/>
              </a:solidFill>
              <a:latin typeface="Arial"/>
              <a:cs typeface="Arial"/>
            </a:endParaRPr>
          </a:p>
          <a:p>
            <a:pPr lvl="0">
              <a:lnSpc>
                <a:spcPts val="3500"/>
              </a:lnSpc>
              <a:spcBef>
                <a:spcPct val="0"/>
              </a:spcBef>
              <a:defRPr/>
            </a:pPr>
            <a:r>
              <a:rPr lang="en-US" sz="4000" b="1" dirty="0">
                <a:solidFill>
                  <a:srgbClr val="1456BB"/>
                </a:solidFill>
                <a:latin typeface="Arial"/>
                <a:cs typeface="Arial"/>
              </a:rPr>
              <a:t>References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Technical </a:t>
            </a:r>
            <a:r>
              <a:rPr lang="en-US" sz="3000" dirty="0" err="1">
                <a:solidFill>
                  <a:srgbClr val="202020"/>
                </a:solidFill>
                <a:latin typeface="Arial"/>
                <a:cs typeface="Arial"/>
              </a:rPr>
              <a:t>publication(s</a:t>
            </a: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)</a:t>
            </a:r>
          </a:p>
          <a:p>
            <a:pPr defTabSz="3981450">
              <a:lnSpc>
                <a:spcPts val="2800"/>
              </a:lnSpc>
              <a:spcBef>
                <a:spcPts val="1200"/>
              </a:spcBef>
            </a:pPr>
            <a:endParaRPr lang="en-US" sz="2800" kern="0" dirty="0">
              <a:solidFill>
                <a:srgbClr val="202020"/>
              </a:solidFill>
              <a:latin typeface="Arial"/>
              <a:cs typeface="Arial"/>
            </a:endParaRPr>
          </a:p>
          <a:p>
            <a:pPr defTabSz="3981450">
              <a:lnSpc>
                <a:spcPts val="2800"/>
              </a:lnSpc>
              <a:spcBef>
                <a:spcPts val="1200"/>
              </a:spcBef>
            </a:pPr>
            <a:endParaRPr lang="en-US" sz="2800" kern="0" dirty="0">
              <a:solidFill>
                <a:srgbClr val="202020"/>
              </a:solidFill>
              <a:latin typeface="Arial"/>
              <a:cs typeface="Arial"/>
            </a:endParaRPr>
          </a:p>
          <a:p>
            <a:pPr lvl="0">
              <a:lnSpc>
                <a:spcPts val="3500"/>
              </a:lnSpc>
              <a:spcBef>
                <a:spcPct val="0"/>
              </a:spcBef>
              <a:defRPr/>
            </a:pPr>
            <a:r>
              <a:rPr lang="en-US" sz="4000" b="1" dirty="0">
                <a:solidFill>
                  <a:srgbClr val="1456BB"/>
                </a:solidFill>
                <a:latin typeface="Arial"/>
                <a:cs typeface="Arial"/>
              </a:rPr>
              <a:t>Contact Information</a:t>
            </a:r>
          </a:p>
          <a:p>
            <a:pPr defTabSz="3981450">
              <a:lnSpc>
                <a:spcPts val="30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Author contact email and/or URL/link</a:t>
            </a:r>
            <a:br>
              <a:rPr lang="en-US" sz="30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</a:b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C74B321C-80A1-50A3-F89E-60832460A2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33597" y="9418330"/>
          <a:ext cx="7315200" cy="4812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4559300" imgH="3429000" progId="PowerPoint.Show.8">
                  <p:embed/>
                </p:oleObj>
              </mc:Choice>
              <mc:Fallback>
                <p:oleObj name="Presentation" r:id="rId2" imgW="4559300" imgH="3429000" progId="PowerPoint.Show.8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C74B321C-80A1-50A3-F89E-60832460A2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02" r="1601"/>
                      <a:stretch>
                        <a:fillRect/>
                      </a:stretch>
                    </p:blipFill>
                    <p:spPr bwMode="auto">
                      <a:xfrm>
                        <a:off x="12833597" y="9418330"/>
                        <a:ext cx="7315200" cy="4812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E6E58273-E379-557F-D5D3-5C04B0AE91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21029" y="14644314"/>
          <a:ext cx="7315200" cy="4817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4" imgW="4559300" imgH="3429000" progId="">
                  <p:embed/>
                </p:oleObj>
              </mc:Choice>
              <mc:Fallback>
                <p:oleObj name="Presentation" r:id="rId4" imgW="4559300" imgH="3429000" progId="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E6E58273-E379-557F-D5D3-5C04B0AE91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02" r="1601"/>
                      <a:stretch>
                        <a:fillRect/>
                      </a:stretch>
                    </p:blipFill>
                    <p:spPr bwMode="auto">
                      <a:xfrm>
                        <a:off x="12821029" y="14644314"/>
                        <a:ext cx="7315200" cy="48171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9B4C31B-48C9-CAEE-8A6E-06C61EB594E6}"/>
              </a:ext>
            </a:extLst>
          </p:cNvPr>
          <p:cNvSpPr txBox="1"/>
          <p:nvPr/>
        </p:nvSpPr>
        <p:spPr>
          <a:xfrm>
            <a:off x="1028700" y="15807173"/>
            <a:ext cx="9457434" cy="474290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en-US" sz="1000" b="1" dirty="0">
              <a:solidFill>
                <a:schemeClr val="accent4"/>
              </a:solidFill>
              <a:latin typeface="Arial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lang="en-US" sz="4000" b="1" dirty="0">
                <a:solidFill>
                  <a:srgbClr val="D93236"/>
                </a:solidFill>
                <a:latin typeface="Arial"/>
                <a:cs typeface="Arial"/>
              </a:rPr>
              <a:t>Available size of</a:t>
            </a:r>
            <a:br>
              <a:rPr lang="en-US" sz="4000" b="1" dirty="0">
                <a:solidFill>
                  <a:srgbClr val="D93236"/>
                </a:solidFill>
                <a:latin typeface="Arial"/>
                <a:cs typeface="Arial"/>
              </a:rPr>
            </a:br>
            <a:r>
              <a:rPr lang="en-US" sz="3600" b="1" dirty="0" err="1">
                <a:solidFill>
                  <a:srgbClr val="D93236"/>
                </a:solidFill>
                <a:latin typeface="Arial"/>
                <a:cs typeface="Arial"/>
              </a:rPr>
              <a:t>Posterboard</a:t>
            </a:r>
            <a:r>
              <a:rPr lang="en-US" sz="3600" b="1" dirty="0">
                <a:solidFill>
                  <a:srgbClr val="D93236"/>
                </a:solidFill>
                <a:latin typeface="Arial"/>
                <a:cs typeface="Arial"/>
              </a:rPr>
              <a:t>/Frame</a:t>
            </a:r>
            <a:br>
              <a:rPr lang="en-US" sz="3600" b="1" dirty="0">
                <a:solidFill>
                  <a:srgbClr val="D93236"/>
                </a:solidFill>
                <a:latin typeface="Arial"/>
                <a:cs typeface="Arial"/>
              </a:rPr>
            </a:br>
            <a:r>
              <a:rPr lang="en-US" sz="3600" b="1" dirty="0">
                <a:solidFill>
                  <a:srgbClr val="D93236"/>
                </a:solidFill>
                <a:latin typeface="Arial"/>
                <a:cs typeface="Arial"/>
              </a:rPr>
              <a:t>is 8' </a:t>
            </a:r>
            <a:r>
              <a:rPr lang="en-US" sz="3600" b="1" dirty="0" err="1">
                <a:solidFill>
                  <a:srgbClr val="D93236"/>
                </a:solidFill>
                <a:latin typeface="Arial"/>
                <a:cs typeface="Arial"/>
              </a:rPr>
              <a:t>x</a:t>
            </a:r>
            <a:r>
              <a:rPr lang="en-US" sz="3600" b="1" dirty="0">
                <a:solidFill>
                  <a:srgbClr val="D93236"/>
                </a:solidFill>
                <a:latin typeface="Arial"/>
                <a:cs typeface="Arial"/>
              </a:rPr>
              <a:t> 4' (2.4m </a:t>
            </a:r>
            <a:r>
              <a:rPr lang="en-US" sz="3600" b="1" dirty="0" err="1">
                <a:solidFill>
                  <a:srgbClr val="D93236"/>
                </a:solidFill>
                <a:latin typeface="Arial"/>
                <a:cs typeface="Arial"/>
              </a:rPr>
              <a:t>x</a:t>
            </a:r>
            <a:r>
              <a:rPr lang="en-US" sz="3600" b="1" dirty="0">
                <a:solidFill>
                  <a:srgbClr val="D93236"/>
                </a:solidFill>
                <a:latin typeface="Arial"/>
                <a:cs typeface="Arial"/>
              </a:rPr>
              <a:t> 1.2m)</a:t>
            </a:r>
          </a:p>
          <a:p>
            <a:pPr algn="ctr">
              <a:spcBef>
                <a:spcPts val="900"/>
              </a:spcBef>
            </a:pPr>
            <a: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  <a:t>Your poster should be minimum</a:t>
            </a:r>
            <a:b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</a:br>
            <a: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  <a:t>48" x 36" (1.2m x 1Other </a:t>
            </a:r>
            <a:r>
              <a:rPr lang="en-US" sz="3600" b="1" kern="1200">
                <a:solidFill>
                  <a:srgbClr val="D93236"/>
                </a:solidFill>
                <a:latin typeface="+mj-lt"/>
                <a:ea typeface="+mn-ea"/>
                <a:cs typeface="+mn-cs"/>
              </a:rPr>
              <a:t>than the m</a:t>
            </a:r>
            <a: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  <a:t>) or larger</a:t>
            </a:r>
            <a:b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</a:br>
            <a:r>
              <a:rPr lang="en-US" sz="3600" b="1" kern="1200" dirty="0">
                <a:solidFill>
                  <a:srgbClr val="D93236"/>
                </a:solidFill>
                <a:latin typeface="+mj-lt"/>
                <a:ea typeface="+mn-ea"/>
                <a:cs typeface="+mn-cs"/>
              </a:rPr>
              <a:t>to fit within the frame</a:t>
            </a:r>
          </a:p>
          <a:p>
            <a:pPr algn="ctr">
              <a:lnSpc>
                <a:spcPts val="1500"/>
              </a:lnSpc>
              <a:spcBef>
                <a:spcPts val="900"/>
              </a:spcBef>
            </a:pPr>
            <a:endParaRPr lang="en-US" sz="3600" b="1" dirty="0">
              <a:solidFill>
                <a:srgbClr val="D93236"/>
              </a:solidFill>
              <a:latin typeface="+mj-lt"/>
              <a:cs typeface="Arial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AC7AA0B8-FF48-69A6-DBCE-9EA73B83F6BA}"/>
              </a:ext>
            </a:extLst>
          </p:cNvPr>
          <p:cNvSpPr txBox="1">
            <a:spLocks/>
          </p:cNvSpPr>
          <p:nvPr/>
        </p:nvSpPr>
        <p:spPr>
          <a:xfrm>
            <a:off x="899498" y="6628272"/>
            <a:ext cx="10143819" cy="6141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Introduction/Abstract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Brief overview and description of the topic covered. </a:t>
            </a:r>
            <a:b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</a:b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Include objective. Spell out/define abbreviations. </a:t>
            </a:r>
          </a:p>
          <a:p>
            <a:pPr marL="152400" marR="0" lvl="2" indent="-152400" algn="l" defTabSz="914400" rtl="0" eaLnBrk="1" fontAlgn="auto" latinLnBrk="0" hangingPunct="1">
              <a:lnSpc>
                <a:spcPts val="32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0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Bullet Points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52400" marR="0" lvl="2" indent="-152400" defTabSz="914400" eaLnBrk="1" fontAlgn="auto" latinLnBrk="0" hangingPunct="1">
              <a:lnSpc>
                <a:spcPts val="32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0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  <a:t> Bullet Points</a:t>
            </a:r>
            <a:br>
              <a:rPr lang="en-US" sz="27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</a:b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B7988BEA-2284-D94F-C94E-66FBDC38EB86}"/>
              </a:ext>
            </a:extLst>
          </p:cNvPr>
          <p:cNvSpPr txBox="1">
            <a:spLocks/>
          </p:cNvSpPr>
          <p:nvPr/>
        </p:nvSpPr>
        <p:spPr>
          <a:xfrm>
            <a:off x="11387481" y="6657431"/>
            <a:ext cx="10058400" cy="5376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Data/Materials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Add key, relevant data. Images/graphs will help your audience understand the technical information as you walk through the presentation. Color is helpful, though </a:t>
            </a:r>
            <a:b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</a:b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no required. See samples below. </a:t>
            </a:r>
            <a:br>
              <a:rPr lang="en-US" sz="27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</a:br>
            <a:endParaRPr kumimoji="0" lang="en-US" sz="27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77200602-6173-03F2-935D-767FA7FC603E}"/>
              </a:ext>
            </a:extLst>
          </p:cNvPr>
          <p:cNvSpPr txBox="1">
            <a:spLocks/>
          </p:cNvSpPr>
          <p:nvPr/>
        </p:nvSpPr>
        <p:spPr>
          <a:xfrm>
            <a:off x="21944404" y="6657431"/>
            <a:ext cx="10058400" cy="5376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Results/Findings</a:t>
            </a:r>
          </a:p>
          <a:p>
            <a:pPr defTabSz="3981450">
              <a:lnSpc>
                <a:spcPts val="3200"/>
              </a:lnSpc>
              <a:spcBef>
                <a:spcPts val="1200"/>
              </a:spcBef>
            </a:pPr>
            <a:r>
              <a:rPr lang="en-US" sz="3000" dirty="0">
                <a:solidFill>
                  <a:srgbClr val="202020"/>
                </a:solidFill>
                <a:latin typeface="Arial"/>
                <a:cs typeface="Arial"/>
              </a:rPr>
              <a:t>What are the key results?</a:t>
            </a:r>
            <a:br>
              <a:rPr lang="en-US" sz="3000" kern="0" dirty="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rPr>
            </a:b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9F619-D244-5244-C8E7-4AB127646366}"/>
              </a:ext>
            </a:extLst>
          </p:cNvPr>
          <p:cNvSpPr txBox="1"/>
          <p:nvPr/>
        </p:nvSpPr>
        <p:spPr>
          <a:xfrm>
            <a:off x="32160654" y="2917806"/>
            <a:ext cx="10394629" cy="2477601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endParaRPr lang="en-US" sz="1000" b="1" dirty="0">
              <a:solidFill>
                <a:srgbClr val="E23B30"/>
              </a:solidFill>
              <a:latin typeface="Arial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lang="en-US" sz="4000" b="1" dirty="0">
                <a:solidFill>
                  <a:srgbClr val="E23B30"/>
                </a:solidFill>
                <a:latin typeface="Arial"/>
                <a:cs typeface="Arial"/>
              </a:rPr>
              <a:t>Area to insert/place </a:t>
            </a:r>
            <a:br>
              <a:rPr lang="en-US" sz="4000" b="1" dirty="0">
                <a:solidFill>
                  <a:srgbClr val="E23B30"/>
                </a:solidFill>
                <a:latin typeface="Arial"/>
                <a:cs typeface="Arial"/>
              </a:rPr>
            </a:br>
            <a:r>
              <a:rPr lang="en-US" sz="4000" b="1" dirty="0" err="1">
                <a:solidFill>
                  <a:srgbClr val="E23B30"/>
                </a:solidFill>
                <a:latin typeface="Arial"/>
                <a:cs typeface="Arial"/>
              </a:rPr>
              <a:t>logo(s</a:t>
            </a:r>
            <a:r>
              <a:rPr lang="en-US" sz="4000" b="1" dirty="0">
                <a:solidFill>
                  <a:srgbClr val="E23B30"/>
                </a:solidFill>
                <a:latin typeface="Arial"/>
                <a:cs typeface="Arial"/>
              </a:rPr>
              <a:t>) of </a:t>
            </a:r>
            <a:br>
              <a:rPr lang="en-US" sz="4000" b="1" dirty="0">
                <a:solidFill>
                  <a:srgbClr val="E23B30"/>
                </a:solidFill>
                <a:latin typeface="Arial"/>
                <a:cs typeface="Arial"/>
              </a:rPr>
            </a:br>
            <a:r>
              <a:rPr lang="en-US" sz="4000" b="1" dirty="0" err="1">
                <a:solidFill>
                  <a:srgbClr val="E23B30"/>
                </a:solidFill>
                <a:latin typeface="Arial"/>
                <a:cs typeface="Arial"/>
              </a:rPr>
              <a:t>organization(s</a:t>
            </a:r>
            <a:r>
              <a:rPr lang="en-US" sz="4000" b="1" dirty="0">
                <a:solidFill>
                  <a:srgbClr val="E23B30"/>
                </a:solidFill>
                <a:latin typeface="Arial"/>
                <a:cs typeface="Arial"/>
              </a:rPr>
              <a:t>)</a:t>
            </a:r>
          </a:p>
          <a:p>
            <a:pPr algn="ctr">
              <a:spcBef>
                <a:spcPts val="600"/>
              </a:spcBef>
            </a:pPr>
            <a:endParaRPr lang="en-US" sz="1500" b="1" dirty="0">
              <a:solidFill>
                <a:srgbClr val="E23B30"/>
              </a:solidFill>
              <a:latin typeface="Arial"/>
              <a:cs typeface="Arial"/>
            </a:endParaRPr>
          </a:p>
        </p:txBody>
      </p:sp>
      <p:pic>
        <p:nvPicPr>
          <p:cNvPr id="11" name="Picture 9" descr="guide_0">
            <a:extLst>
              <a:ext uri="{FF2B5EF4-FFF2-40B4-BE49-F238E27FC236}">
                <a16:creationId xmlns:a16="http://schemas.microsoft.com/office/drawing/2014/main" id="{7014032E-9F1F-B299-EF3B-2FD22EF53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089548" y="8369552"/>
            <a:ext cx="9715500" cy="564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887070-4E58-F73A-CBA6-347903A79ACC}"/>
              </a:ext>
            </a:extLst>
          </p:cNvPr>
          <p:cNvSpPr txBox="1">
            <a:spLocks/>
          </p:cNvSpPr>
          <p:nvPr/>
        </p:nvSpPr>
        <p:spPr>
          <a:xfrm>
            <a:off x="762773" y="4515964"/>
            <a:ext cx="30602078" cy="1648759"/>
          </a:xfrm>
          <a:prstGeom prst="rect">
            <a:avLst/>
          </a:prstGeom>
        </p:spPr>
        <p:txBody>
          <a:bodyPr lIns="250802" tIns="125401" rIns="250802" bIns="125401" anchor="t">
            <a:normAutofit/>
          </a:bodyPr>
          <a:lstStyle>
            <a:lvl1pPr marL="0" indent="0" algn="l">
              <a:lnSpc>
                <a:spcPts val="3500"/>
              </a:lnSpc>
              <a:spcBef>
                <a:spcPts val="3000"/>
              </a:spcBef>
              <a:buFontTx/>
              <a:buNone/>
              <a:defRPr sz="3500" b="1" baseline="0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pPr marL="0" marR="0" lvl="0" indent="0" algn="l" defTabSz="1254008" rtl="0" eaLnBrk="1" fontAlgn="auto" latinLnBrk="0" hangingPunct="1">
              <a:lnSpc>
                <a:spcPts val="42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Roboto"/>
              </a:rPr>
              <a:t>Author(s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j-lt"/>
                <a:ea typeface="+mn-ea"/>
                <a:cs typeface="Roboto"/>
              </a:rPr>
              <a:t>)</a:t>
            </a:r>
          </a:p>
          <a:p>
            <a:pPr algn="just">
              <a:lnSpc>
                <a:spcPts val="3800"/>
              </a:lnSpc>
              <a:spcBef>
                <a:spcPts val="2100"/>
              </a:spcBef>
              <a:defRPr/>
            </a:pPr>
            <a:r>
              <a:rPr lang="en-US" sz="3600" b="0" dirty="0">
                <a:solidFill>
                  <a:schemeClr val="tx1"/>
                </a:solidFill>
                <a:cs typeface="Roboto"/>
              </a:rPr>
              <a:t>Company Name</a:t>
            </a:r>
          </a:p>
          <a:p>
            <a:pPr marL="0" marR="0" lvl="0" indent="0" algn="l" defTabSz="1254008" rtl="0" eaLnBrk="1" fontAlgn="auto" latinLnBrk="0" hangingPunct="1">
              <a:lnSpc>
                <a:spcPts val="35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j-lt"/>
              <a:ea typeface="+mn-ea"/>
              <a:cs typeface="Roboto"/>
            </a:endParaRPr>
          </a:p>
        </p:txBody>
      </p:sp>
      <p:sp>
        <p:nvSpPr>
          <p:cNvPr id="13" name="Title Placeholder 17">
            <a:extLst>
              <a:ext uri="{FF2B5EF4-FFF2-40B4-BE49-F238E27FC236}">
                <a16:creationId xmlns:a16="http://schemas.microsoft.com/office/drawing/2014/main" id="{5132A46F-8B07-6409-C3FE-F7504F0E076D}"/>
              </a:ext>
            </a:extLst>
          </p:cNvPr>
          <p:cNvSpPr txBox="1">
            <a:spLocks/>
          </p:cNvSpPr>
          <p:nvPr/>
        </p:nvSpPr>
        <p:spPr>
          <a:xfrm>
            <a:off x="920280" y="3227092"/>
            <a:ext cx="31062085" cy="18590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1254008" rtl="0" eaLnBrk="1" fontAlgn="auto" latinLnBrk="0" hangingPunct="1">
              <a:lnSpc>
                <a:spcPts val="7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ASMC Technical Poster Template—Title of </a:t>
            </a: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srgbClr val="1456B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Presentation</a:t>
            </a:r>
            <a:endParaRPr kumimoji="0" lang="en-US" sz="7500" b="1" i="0" u="none" strike="noStrike" kern="1200" cap="none" spc="0" normalizeH="0" baseline="0" noProof="0" dirty="0">
              <a:ln>
                <a:noFill/>
              </a:ln>
              <a:solidFill>
                <a:srgbClr val="1456BB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9307416"/>
      </p:ext>
    </p:extLst>
  </p:cSld>
  <p:clrMapOvr>
    <a:masterClrMapping/>
  </p:clrMapOvr>
</p:sld>
</file>

<file path=ppt/theme/theme1.xml><?xml version="1.0" encoding="utf-8"?>
<a:theme xmlns:a="http://schemas.openxmlformats.org/drawingml/2006/main" name="SEMI Corp Template">
  <a:themeElements>
    <a:clrScheme name="SEMI Corprate Colors">
      <a:dk1>
        <a:srgbClr val="404040"/>
      </a:dk1>
      <a:lt1>
        <a:sysClr val="window" lastClr="FFFFFF"/>
      </a:lt1>
      <a:dk2>
        <a:srgbClr val="55A51C"/>
      </a:dk2>
      <a:lt2>
        <a:srgbClr val="EEECE1"/>
      </a:lt2>
      <a:accent1>
        <a:srgbClr val="BED600"/>
      </a:accent1>
      <a:accent2>
        <a:srgbClr val="0000BB"/>
      </a:accent2>
      <a:accent3>
        <a:srgbClr val="673BB8"/>
      </a:accent3>
      <a:accent4>
        <a:srgbClr val="E23B30"/>
      </a:accent4>
      <a:accent5>
        <a:srgbClr val="FF7900"/>
      </a:accent5>
      <a:accent6>
        <a:srgbClr val="FFC82E"/>
      </a:accent6>
      <a:hlink>
        <a:srgbClr val="C4D600"/>
      </a:hlink>
      <a:folHlink>
        <a:srgbClr val="55A51C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9D35BC82558B4E9F64E3E8AAA23523" ma:contentTypeVersion="22" ma:contentTypeDescription="Create a new document." ma:contentTypeScope="" ma:versionID="706be7b940a460c20b1ea45274cc22fb">
  <xsd:schema xmlns:xsd="http://www.w3.org/2001/XMLSchema" xmlns:xs="http://www.w3.org/2001/XMLSchema" xmlns:p="http://schemas.microsoft.com/office/2006/metadata/properties" xmlns:ns1="http://schemas.microsoft.com/sharepoint/v3" xmlns:ns2="c3d57bb1-c434-4746-8ecb-fdf879ee4008" xmlns:ns3="53b4a38d-d267-4cdb-b100-8fcdd1c612bb" targetNamespace="http://schemas.microsoft.com/office/2006/metadata/properties" ma:root="true" ma:fieldsID="ad27c27aa9b6cc0a1322a15e4f96a1aa" ns1:_="" ns2:_="" ns3:_="">
    <xsd:import namespace="http://schemas.microsoft.com/sharepoint/v3"/>
    <xsd:import namespace="c3d57bb1-c434-4746-8ecb-fdf879ee4008"/>
    <xsd:import namespace="53b4a38d-d267-4cdb-b100-8fcdd1c612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SessionA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57bb1-c434-4746-8ecb-fdf879ee4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SessionA" ma:index="21" nillable="true" ma:displayName="Session Name" ma:format="Dropdown" ma:internalName="SessionA">
      <xsd:simpleType>
        <xsd:restriction base="dms:Text">
          <xsd:maxLength value="255"/>
        </xsd:restriction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fe38edb0-9445-43a8-acb7-81cf1420d4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4a38d-d267-4cdb-b100-8fcdd1c612b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4c09fda-d01f-4912-928b-dc5553463735}" ma:internalName="TaxCatchAll" ma:showField="CatchAllData" ma:web="53b4a38d-d267-4cdb-b100-8fcdd1c612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57bb1-c434-4746-8ecb-fdf879ee4008">
      <Terms xmlns="http://schemas.microsoft.com/office/infopath/2007/PartnerControls"/>
    </lcf76f155ced4ddcb4097134ff3c332f>
    <_ip_UnifiedCompliancePolicyUIAction xmlns="http://schemas.microsoft.com/sharepoint/v3" xsi:nil="true"/>
    <TaxCatchAll xmlns="53b4a38d-d267-4cdb-b100-8fcdd1c612bb" xsi:nil="true"/>
    <_ip_UnifiedCompliancePolicyProperties xmlns="http://schemas.microsoft.com/sharepoint/v3" xsi:nil="true"/>
    <SessionA xmlns="c3d57bb1-c434-4746-8ecb-fdf879ee4008" xsi:nil="true"/>
  </documentManagement>
</p:properties>
</file>

<file path=customXml/itemProps1.xml><?xml version="1.0" encoding="utf-8"?>
<ds:datastoreItem xmlns:ds="http://schemas.openxmlformats.org/officeDocument/2006/customXml" ds:itemID="{448918A2-8A8C-4496-9F3C-448E21AC5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d57bb1-c434-4746-8ecb-fdf879ee4008"/>
    <ds:schemaRef ds:uri="53b4a38d-d267-4cdb-b100-8fcdd1c612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E90FCA-F8C4-40F9-B84D-063A19D509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0822B3-15C0-43A0-B2D3-EF5AE46303B1}">
  <ds:schemaRefs>
    <ds:schemaRef ds:uri="http://schemas.microsoft.com/office/2006/metadata/properties"/>
    <ds:schemaRef ds:uri="http://schemas.microsoft.com/office/infopath/2007/PartnerControls"/>
    <ds:schemaRef ds:uri="c3d57bb1-c434-4746-8ecb-fdf879ee4008"/>
    <ds:schemaRef ds:uri="http://schemas.microsoft.com/sharepoint/v3"/>
    <ds:schemaRef ds:uri="53b4a38d-d267-4cdb-b100-8fcdd1c612b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SEMI Corp Template.thmx</Template>
  <TotalTime>1007</TotalTime>
  <Words>227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Roboto</vt:lpstr>
      <vt:lpstr>Roboto Light</vt:lpstr>
      <vt:lpstr>Roboto Medium</vt:lpstr>
      <vt:lpstr>SEMI Corp Template</vt:lpstr>
      <vt:lpstr>Presentation</vt:lpstr>
      <vt:lpstr>PowerPoint Presentation</vt:lpstr>
    </vt:vector>
  </TitlesOfParts>
  <Company>TSG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abui@semi.org</dc:creator>
  <cp:lastModifiedBy>Taylor Zhao</cp:lastModifiedBy>
  <cp:revision>112</cp:revision>
  <cp:lastPrinted>2015-08-07T18:39:47Z</cp:lastPrinted>
  <dcterms:created xsi:type="dcterms:W3CDTF">2018-03-07T22:28:13Z</dcterms:created>
  <dcterms:modified xsi:type="dcterms:W3CDTF">2026-01-15T23:00:23Z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0x010100309D35BC82558B4E9F64E3E8AAA23523</vt:lpwstr>
  </property>
  <property fmtid="{D5CDD505-2E9C-101B-9397-08002B2CF9AE}" pid="3" name="MediaServiceImageTags">
    <vt:lpwstr/>
  </property>
</Properties>
</file>