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71" r:id="rId5"/>
    <p:sldId id="283" r:id="rId6"/>
    <p:sldId id="287" r:id="rId7"/>
    <p:sldId id="288" r:id="rId8"/>
    <p:sldId id="294" r:id="rId9"/>
    <p:sldId id="289" r:id="rId10"/>
    <p:sldId id="291" r:id="rId11"/>
    <p:sldId id="292" r:id="rId12"/>
    <p:sldId id="293" r:id="rId13"/>
    <p:sldId id="286" r:id="rId14"/>
    <p:sldId id="290" r:id="rId15"/>
  </p:sldIdLst>
  <p:sldSz cx="14630400" cy="8229600"/>
  <p:notesSz cx="6858000" cy="9144000"/>
  <p:defaultTextStyle>
    <a:defPPr>
      <a:defRPr lang="en-US"/>
    </a:defPPr>
    <a:lvl1pPr marL="0" algn="l" defTabSz="6531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1pPr>
    <a:lvl2pPr marL="653110" algn="l" defTabSz="6531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2pPr>
    <a:lvl3pPr marL="1306220" algn="l" defTabSz="6531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3pPr>
    <a:lvl4pPr marL="1959331" algn="l" defTabSz="6531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4pPr>
    <a:lvl5pPr marL="2612441" algn="l" defTabSz="6531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5pPr>
    <a:lvl6pPr marL="3265551" algn="l" defTabSz="6531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6pPr>
    <a:lvl7pPr marL="3918661" algn="l" defTabSz="6531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7pPr>
    <a:lvl8pPr marL="4571771" algn="l" defTabSz="6531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8pPr>
    <a:lvl9pPr marL="5224882" algn="l" defTabSz="6531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36" userDrawn="1">
          <p15:clr>
            <a:srgbClr val="A4A3A4"/>
          </p15:clr>
        </p15:guide>
        <p15:guide id="3" orient="horz" pos="2544" userDrawn="1">
          <p15:clr>
            <a:srgbClr val="A4A3A4"/>
          </p15:clr>
        </p15:guide>
        <p15:guide id="5" pos="4608" userDrawn="1">
          <p15:clr>
            <a:srgbClr val="A4A3A4"/>
          </p15:clr>
        </p15:guide>
        <p15:guide id="6" orient="horz" pos="1824" userDrawn="1">
          <p15:clr>
            <a:srgbClr val="A4A3A4"/>
          </p15:clr>
        </p15:guide>
        <p15:guide id="7" orient="horz" pos="1296" userDrawn="1">
          <p15:clr>
            <a:srgbClr val="A4A3A4"/>
          </p15:clr>
        </p15:guide>
        <p15:guide id="8" pos="283" userDrawn="1">
          <p15:clr>
            <a:srgbClr val="A4A3A4"/>
          </p15:clr>
        </p15:guide>
        <p15:guide id="9" orient="horz" pos="167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2953B9"/>
    <a:srgbClr val="2D55BB"/>
    <a:srgbClr val="023B69"/>
    <a:srgbClr val="00152D"/>
    <a:srgbClr val="19ADD6"/>
    <a:srgbClr val="58A81D"/>
    <a:srgbClr val="C9282D"/>
    <a:srgbClr val="834CB1"/>
    <a:srgbClr val="FDA107"/>
    <a:srgbClr val="63A7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6847"/>
    <p:restoredTop sz="94040"/>
  </p:normalViewPr>
  <p:slideViewPr>
    <p:cSldViewPr snapToGrid="0" snapToObjects="1">
      <p:cViewPr varScale="1">
        <p:scale>
          <a:sx n="51" d="100"/>
          <a:sy n="51" d="100"/>
        </p:scale>
        <p:origin x="208" y="880"/>
      </p:cViewPr>
      <p:guideLst>
        <p:guide orient="horz" pos="3336"/>
        <p:guide orient="horz" pos="2544"/>
        <p:guide pos="4608"/>
        <p:guide orient="horz" pos="1824"/>
        <p:guide orient="horz" pos="1296"/>
        <p:guide pos="283"/>
        <p:guide orient="horz" pos="167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tx1">
                <a:lumMod val="40000"/>
                <a:lumOff val="60000"/>
              </a:schemeClr>
            </a:solidFill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8C-3844-B58A-FA27DDAD742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404040"/>
            </a:solidFill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98C-3844-B58A-FA27DDAD742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404040">
                <a:lumMod val="60000"/>
                <a:lumOff val="40000"/>
              </a:srgb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98C-3844-B58A-FA27DDAD742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4</c:v>
                </c:pt>
              </c:strCache>
            </c:strRef>
          </c:tx>
          <c:spPr>
            <a:solidFill>
              <a:srgbClr val="1D95D3"/>
            </a:solidFill>
            <a:ln w="25400" cap="flat" cmpd="sng" algn="ctr">
              <a:noFill/>
              <a:prstDash val="solid"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98C-3844-B58A-FA27DDAD742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5</c:v>
                </c:pt>
              </c:strCache>
            </c:strRef>
          </c:tx>
          <c:spPr>
            <a:solidFill>
              <a:srgbClr val="1A2353"/>
            </a:solidFill>
            <a:ln w="25400" cap="flat" cmpd="sng" algn="ctr">
              <a:noFill/>
              <a:prstDash val="solid"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98C-3844-B58A-FA27DDAD74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83"/>
        <c:overlap val="-100"/>
        <c:axId val="298677064"/>
        <c:axId val="646060856"/>
      </c:barChart>
      <c:catAx>
        <c:axId val="298677064"/>
        <c:scaling>
          <c:orientation val="minMax"/>
        </c:scaling>
        <c:delete val="1"/>
        <c:axPos val="l"/>
        <c:numFmt formatCode="General" sourceLinked="0"/>
        <c:majorTickMark val="none"/>
        <c:minorTickMark val="none"/>
        <c:tickLblPos val="nextTo"/>
        <c:crossAx val="646060856"/>
        <c:crosses val="autoZero"/>
        <c:auto val="1"/>
        <c:lblAlgn val="ctr"/>
        <c:lblOffset val="100"/>
        <c:noMultiLvlLbl val="0"/>
      </c:catAx>
      <c:valAx>
        <c:axId val="646060856"/>
        <c:scaling>
          <c:orientation val="minMax"/>
        </c:scaling>
        <c:delete val="0"/>
        <c:axPos val="b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General" sourceLinked="1"/>
        <c:majorTickMark val="none"/>
        <c:minorTickMark val="none"/>
        <c:tickLblPos val="nextTo"/>
        <c:spPr>
          <a:ln>
            <a:solidFill>
              <a:schemeClr val="bg1">
                <a:lumMod val="85000"/>
              </a:schemeClr>
            </a:solidFill>
          </a:ln>
        </c:spPr>
        <c:txPr>
          <a:bodyPr/>
          <a:lstStyle/>
          <a:p>
            <a:pPr>
              <a:defRPr sz="900">
                <a:solidFill>
                  <a:srgbClr val="7F7F7F"/>
                </a:solidFill>
                <a:latin typeface="Roboto Light"/>
                <a:cs typeface="Roboto"/>
              </a:defRPr>
            </a:pPr>
            <a:endParaRPr lang="en-US"/>
          </a:p>
        </c:txPr>
        <c:crossAx val="29867706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4F4B36-A1E8-214E-8DBA-FC8B31FEFA48}" type="datetime1">
              <a:rPr lang="en-US" smtClean="0"/>
              <a:pPr/>
              <a:t>12/11/2025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E77F78-C32D-F74C-9BFB-77882C3C7D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04918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4324D5-406A-8344-A483-3F0F7064C859}" type="datetime1">
              <a:rPr lang="en-US" smtClean="0"/>
              <a:pPr/>
              <a:t>12/11/2025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623A02-8FCA-4C4E-81BE-F2A4E58E3A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32592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65311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53110" algn="l" defTabSz="65311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306220" algn="l" defTabSz="65311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59331" algn="l" defTabSz="65311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612441" algn="l" defTabSz="65311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265551" algn="l" defTabSz="65311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918661" algn="l" defTabSz="65311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571771" algn="l" defTabSz="65311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224882" algn="l" defTabSz="65311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99F2F5A-E07B-E06C-049D-C7FADE2F5E3D}"/>
              </a:ext>
            </a:extLst>
          </p:cNvPr>
          <p:cNvGrpSpPr/>
          <p:nvPr userDrawn="1"/>
        </p:nvGrpSpPr>
        <p:grpSpPr>
          <a:xfrm>
            <a:off x="0" y="0"/>
            <a:ext cx="14630400" cy="8229600"/>
            <a:chOff x="0" y="0"/>
            <a:chExt cx="14630400" cy="82296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B3816A51-9387-D947-9C0D-4FF027700EB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rcRect/>
            <a:stretch/>
          </p:blipFill>
          <p:spPr>
            <a:xfrm>
              <a:off x="0" y="0"/>
              <a:ext cx="14630400" cy="8229600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075F272-A4CC-FA45-9DA6-C3E191264CBD}"/>
                </a:ext>
              </a:extLst>
            </p:cNvPr>
            <p:cNvSpPr/>
            <p:nvPr userDrawn="1"/>
          </p:nvSpPr>
          <p:spPr>
            <a:xfrm>
              <a:off x="2286000" y="2567354"/>
              <a:ext cx="9407769" cy="36876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noFill/>
                </a:ln>
                <a:effectLst/>
              </a:endParaRPr>
            </a:p>
          </p:txBody>
        </p:sp>
      </p:grp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1068390" y="2734056"/>
            <a:ext cx="12435838" cy="130656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l">
              <a:defRPr sz="3700" b="1">
                <a:solidFill>
                  <a:schemeClr val="accent1"/>
                </a:solidFill>
                <a:latin typeface="+mj-lt"/>
                <a:cs typeface="Roboto"/>
              </a:defRPr>
            </a:lvl1pPr>
          </a:lstStyle>
          <a:p>
            <a:r>
              <a:rPr lang="en-US" dirty="0"/>
              <a:t>Presentation Headline</a:t>
            </a:r>
          </a:p>
        </p:txBody>
      </p:sp>
      <p:sp>
        <p:nvSpPr>
          <p:cNvPr id="15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1068388" y="4114109"/>
            <a:ext cx="12435840" cy="52107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FontTx/>
              <a:buNone/>
              <a:defRPr sz="2900" b="1" baseline="0">
                <a:solidFill>
                  <a:schemeClr val="accent2"/>
                </a:solidFill>
                <a:latin typeface="+mj-lt"/>
                <a:cs typeface="Roboto"/>
              </a:defRPr>
            </a:lvl1pPr>
            <a:lvl2pPr marL="653110" indent="0">
              <a:buFontTx/>
              <a:buNone/>
              <a:defRPr>
                <a:solidFill>
                  <a:schemeClr val="bg1"/>
                </a:solidFill>
                <a:latin typeface="Roboto"/>
                <a:cs typeface="Roboto"/>
              </a:defRPr>
            </a:lvl2pPr>
            <a:lvl3pPr marL="1306220" indent="0">
              <a:buFontTx/>
              <a:buNone/>
              <a:defRPr>
                <a:solidFill>
                  <a:schemeClr val="bg1"/>
                </a:solidFill>
                <a:latin typeface="Roboto"/>
                <a:cs typeface="Roboto"/>
              </a:defRPr>
            </a:lvl3pPr>
            <a:lvl4pPr marL="1959331" indent="0">
              <a:buFontTx/>
              <a:buNone/>
              <a:defRPr>
                <a:solidFill>
                  <a:schemeClr val="bg1"/>
                </a:solidFill>
                <a:latin typeface="Roboto"/>
                <a:cs typeface="Roboto"/>
              </a:defRPr>
            </a:lvl4pPr>
            <a:lvl5pPr marL="2612441" indent="0">
              <a:buFontTx/>
              <a:buNone/>
              <a:defRPr>
                <a:solidFill>
                  <a:schemeClr val="bg1"/>
                </a:solidFill>
                <a:latin typeface="Roboto"/>
                <a:cs typeface="Roboto"/>
              </a:defRPr>
            </a:lvl5pPr>
          </a:lstStyle>
          <a:p>
            <a:pPr lvl="0"/>
            <a:r>
              <a:rPr lang="en-US" dirty="0"/>
              <a:t>Presenter Name</a:t>
            </a:r>
          </a:p>
        </p:txBody>
      </p:sp>
    </p:spTree>
    <p:extLst>
      <p:ext uri="{BB962C8B-B14F-4D97-AF65-F5344CB8AC3E}">
        <p14:creationId xmlns:p14="http://schemas.microsoft.com/office/powerpoint/2010/main" val="1242220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3557914-E43C-72F0-CCE6-5CD2E7B97D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97510870-6C4A-8FB8-CA6A-C7DD320D9EA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68390" y="2731349"/>
            <a:ext cx="12435838" cy="130656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l">
              <a:defRPr sz="3700" b="1">
                <a:solidFill>
                  <a:schemeClr val="accent1"/>
                </a:solidFill>
                <a:latin typeface="+mj-lt"/>
                <a:cs typeface="Roboto"/>
              </a:defRPr>
            </a:lvl1pPr>
          </a:lstStyle>
          <a:p>
            <a:r>
              <a:rPr lang="en-US" dirty="0"/>
              <a:t>Presentation Headline</a:t>
            </a:r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B3BB5381-C3F4-68A0-FC1F-EFC3F6D3127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68388" y="4114109"/>
            <a:ext cx="12435840" cy="52107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FontTx/>
              <a:buNone/>
              <a:defRPr sz="2900" b="1" baseline="0">
                <a:solidFill>
                  <a:schemeClr val="accent2"/>
                </a:solidFill>
                <a:latin typeface="+mj-lt"/>
                <a:cs typeface="Roboto"/>
              </a:defRPr>
            </a:lvl1pPr>
            <a:lvl2pPr marL="653110" indent="0">
              <a:buFontTx/>
              <a:buNone/>
              <a:defRPr>
                <a:solidFill>
                  <a:schemeClr val="bg1"/>
                </a:solidFill>
                <a:latin typeface="Roboto"/>
                <a:cs typeface="Roboto"/>
              </a:defRPr>
            </a:lvl2pPr>
            <a:lvl3pPr marL="1306220" indent="0">
              <a:buFontTx/>
              <a:buNone/>
              <a:defRPr>
                <a:solidFill>
                  <a:schemeClr val="bg1"/>
                </a:solidFill>
                <a:latin typeface="Roboto"/>
                <a:cs typeface="Roboto"/>
              </a:defRPr>
            </a:lvl3pPr>
            <a:lvl4pPr marL="1959331" indent="0">
              <a:buFontTx/>
              <a:buNone/>
              <a:defRPr>
                <a:solidFill>
                  <a:schemeClr val="bg1"/>
                </a:solidFill>
                <a:latin typeface="Roboto"/>
                <a:cs typeface="Roboto"/>
              </a:defRPr>
            </a:lvl4pPr>
            <a:lvl5pPr marL="2612441" indent="0">
              <a:buFontTx/>
              <a:buNone/>
              <a:defRPr>
                <a:solidFill>
                  <a:schemeClr val="bg1"/>
                </a:solidFill>
                <a:latin typeface="Roboto"/>
                <a:cs typeface="Roboto"/>
              </a:defRPr>
            </a:lvl5pPr>
          </a:lstStyle>
          <a:p>
            <a:pPr lvl="0"/>
            <a:r>
              <a:rPr lang="en-US" dirty="0"/>
              <a:t>Presenter Name</a:t>
            </a:r>
          </a:p>
        </p:txBody>
      </p:sp>
    </p:spTree>
    <p:extLst>
      <p:ext uri="{BB962C8B-B14F-4D97-AF65-F5344CB8AC3E}">
        <p14:creationId xmlns:p14="http://schemas.microsoft.com/office/powerpoint/2010/main" val="1242220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2D16B0D-DBBC-B04C-BB9E-4D8FE258A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466" y="2144768"/>
            <a:ext cx="13167360" cy="4951348"/>
          </a:xfrm>
          <a:prstGeom prst="rect">
            <a:avLst/>
          </a:prstGeom>
        </p:spPr>
        <p:txBody>
          <a:bodyPr lIns="0" tIns="65311" rIns="0" bIns="65311">
            <a:normAutofit/>
          </a:bodyPr>
          <a:lstStyle>
            <a:lvl1pPr marL="326555" indent="-326555">
              <a:lnSpc>
                <a:spcPct val="100000"/>
              </a:lnSpc>
              <a:spcBef>
                <a:spcPts val="857"/>
              </a:spcBef>
              <a:spcAft>
                <a:spcPts val="0"/>
              </a:spcAft>
              <a:buClr>
                <a:schemeClr val="accent2"/>
              </a:buClr>
              <a:defRPr sz="2900" b="0" i="0">
                <a:solidFill>
                  <a:srgbClr val="666666"/>
                </a:solidFill>
                <a:latin typeface="+mj-lt"/>
              </a:defRPr>
            </a:lvl1pPr>
            <a:lvl2pPr marL="979665" indent="-326555">
              <a:lnSpc>
                <a:spcPct val="100000"/>
              </a:lnSpc>
              <a:spcBef>
                <a:spcPts val="857"/>
              </a:spcBef>
              <a:spcAft>
                <a:spcPts val="0"/>
              </a:spcAft>
              <a:defRPr sz="2600">
                <a:solidFill>
                  <a:srgbClr val="666666"/>
                </a:solidFill>
                <a:latin typeface="+mj-lt"/>
              </a:defRPr>
            </a:lvl2pPr>
            <a:lvl3pPr marL="1469498" indent="-358304">
              <a:lnSpc>
                <a:spcPct val="100000"/>
              </a:lnSpc>
              <a:spcBef>
                <a:spcPts val="857"/>
              </a:spcBef>
              <a:spcAft>
                <a:spcPts val="0"/>
              </a:spcAft>
              <a:defRPr sz="2300" baseline="0">
                <a:solidFill>
                  <a:srgbClr val="666666"/>
                </a:solidFill>
                <a:latin typeface="+mj-lt"/>
              </a:defRPr>
            </a:lvl3pPr>
            <a:lvl4pPr marL="1796053" indent="-326555">
              <a:lnSpc>
                <a:spcPct val="100000"/>
              </a:lnSpc>
              <a:spcBef>
                <a:spcPts val="857"/>
              </a:spcBef>
              <a:spcAft>
                <a:spcPts val="0"/>
              </a:spcAft>
              <a:defRPr sz="2000">
                <a:solidFill>
                  <a:srgbClr val="666666"/>
                </a:solidFill>
                <a:latin typeface="+mj-lt"/>
              </a:defRPr>
            </a:lvl4pPr>
            <a:lvl5pPr marL="2122608" indent="-358304">
              <a:lnSpc>
                <a:spcPct val="100000"/>
              </a:lnSpc>
              <a:spcBef>
                <a:spcPts val="857"/>
              </a:spcBef>
              <a:spcAft>
                <a:spcPts val="0"/>
              </a:spcAft>
              <a:defRPr sz="2000">
                <a:solidFill>
                  <a:srgbClr val="666666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5F9E27E-9AEA-BF4D-6C42-652301E4C0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334" y="1179576"/>
            <a:ext cx="13181979" cy="964158"/>
          </a:xfrm>
          <a:prstGeom prst="rect">
            <a:avLst/>
          </a:prstGeom>
        </p:spPr>
        <p:txBody>
          <a:bodyPr lIns="0" tIns="65311" rIns="0" bIns="65311"/>
          <a:lstStyle>
            <a:lvl1pPr>
              <a:defRPr lang="en-US" sz="3400" b="1" kern="1200" dirty="0">
                <a:solidFill>
                  <a:schemeClr val="accent1"/>
                </a:solidFill>
                <a:latin typeface="+mj-lt"/>
                <a:ea typeface="+mj-ea"/>
                <a:cs typeface="Roboto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40705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_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8F076C01-E625-A747-A05F-2C23DC7DCC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334" y="1179576"/>
            <a:ext cx="13181979" cy="964158"/>
          </a:xfrm>
          <a:prstGeom prst="rect">
            <a:avLst/>
          </a:prstGeom>
        </p:spPr>
        <p:txBody>
          <a:bodyPr lIns="0" tIns="65311" rIns="0" bIns="65311"/>
          <a:lstStyle>
            <a:lvl1pPr>
              <a:defRPr lang="en-US" sz="3400" b="1" kern="1200" dirty="0">
                <a:solidFill>
                  <a:schemeClr val="accent1"/>
                </a:solidFill>
                <a:latin typeface="+mj-lt"/>
                <a:ea typeface="+mj-ea"/>
                <a:cs typeface="Roboto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C00F268-2D79-C44A-ACCF-8D79D5D2C6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3266" y="2207505"/>
            <a:ext cx="6464301" cy="767714"/>
          </a:xfrm>
          <a:prstGeom prst="rect">
            <a:avLst/>
          </a:prstGeom>
        </p:spPr>
        <p:txBody>
          <a:bodyPr lIns="0" tIns="65311" rIns="0" bIns="65311" anchor="t">
            <a:normAutofit/>
          </a:bodyPr>
          <a:lstStyle>
            <a:lvl1pPr marL="0" indent="0">
              <a:buNone/>
              <a:defRPr sz="2300" b="1" i="0">
                <a:solidFill>
                  <a:schemeClr val="accent2"/>
                </a:solidFill>
                <a:latin typeface="+mj-lt"/>
              </a:defRPr>
            </a:lvl1pPr>
            <a:lvl2pPr marL="653110" indent="0">
              <a:buNone/>
              <a:defRPr sz="2900" b="1"/>
            </a:lvl2pPr>
            <a:lvl3pPr marL="1306220" indent="0">
              <a:buNone/>
              <a:defRPr sz="2600" b="1"/>
            </a:lvl3pPr>
            <a:lvl4pPr marL="1959331" indent="0">
              <a:buNone/>
              <a:defRPr sz="2300" b="1"/>
            </a:lvl4pPr>
            <a:lvl5pPr marL="2612441" indent="0">
              <a:buNone/>
              <a:defRPr sz="2300" b="1"/>
            </a:lvl5pPr>
            <a:lvl6pPr marL="3265551" indent="0">
              <a:buNone/>
              <a:defRPr sz="2300" b="1"/>
            </a:lvl6pPr>
            <a:lvl7pPr marL="3918661" indent="0">
              <a:buNone/>
              <a:defRPr sz="2300" b="1"/>
            </a:lvl7pPr>
            <a:lvl8pPr marL="4571771" indent="0">
              <a:buNone/>
              <a:defRPr sz="2300" b="1"/>
            </a:lvl8pPr>
            <a:lvl9pPr marL="5224882" indent="0">
              <a:buNone/>
              <a:defRPr sz="23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9A8B7D3F-C9A1-9747-B4B5-74B1B5AD5A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3266" y="2589928"/>
            <a:ext cx="6464301" cy="4915772"/>
          </a:xfrm>
          <a:prstGeom prst="rect">
            <a:avLst/>
          </a:prstGeom>
        </p:spPr>
        <p:txBody>
          <a:bodyPr lIns="0" tIns="65311" rIns="0" bIns="65311">
            <a:normAutofit/>
          </a:bodyPr>
          <a:lstStyle>
            <a:lvl1pPr marL="0" indent="-235120">
              <a:buClr>
                <a:schemeClr val="accent2"/>
              </a:buClr>
              <a:defRPr sz="2300">
                <a:solidFill>
                  <a:srgbClr val="666666"/>
                </a:solidFill>
                <a:latin typeface="+mj-lt"/>
              </a:defRPr>
            </a:lvl1pPr>
            <a:lvl2pPr>
              <a:defRPr sz="2300">
                <a:solidFill>
                  <a:srgbClr val="666666"/>
                </a:solidFill>
                <a:latin typeface="+mj-lt"/>
              </a:defRPr>
            </a:lvl2pPr>
            <a:lvl3pPr>
              <a:defRPr sz="2000">
                <a:solidFill>
                  <a:srgbClr val="666666"/>
                </a:solidFill>
                <a:latin typeface="+mj-lt"/>
              </a:defRPr>
            </a:lvl3pPr>
            <a:lvl4pPr>
              <a:defRPr sz="1700">
                <a:solidFill>
                  <a:srgbClr val="666666"/>
                </a:solidFill>
                <a:latin typeface="+mj-lt"/>
              </a:defRPr>
            </a:lvl4pPr>
            <a:lvl5pPr>
              <a:defRPr sz="1700">
                <a:solidFill>
                  <a:srgbClr val="666666"/>
                </a:solidFill>
                <a:latin typeface="+mj-lt"/>
              </a:defRPr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19AB9FA0-4F37-724A-A980-DB9C374E50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663787" y="2207505"/>
            <a:ext cx="6466840" cy="767714"/>
          </a:xfrm>
          <a:prstGeom prst="rect">
            <a:avLst/>
          </a:prstGeom>
        </p:spPr>
        <p:txBody>
          <a:bodyPr lIns="0" tIns="65311" rIns="0" bIns="65311" anchor="t">
            <a:normAutofit/>
          </a:bodyPr>
          <a:lstStyle>
            <a:lvl1pPr marL="0" indent="0">
              <a:buNone/>
              <a:defRPr sz="2300" b="1" i="0">
                <a:solidFill>
                  <a:schemeClr val="accent2"/>
                </a:solidFill>
                <a:latin typeface="+mj-lt"/>
              </a:defRPr>
            </a:lvl1pPr>
            <a:lvl2pPr marL="653110" indent="0">
              <a:buNone/>
              <a:defRPr sz="2900" b="1"/>
            </a:lvl2pPr>
            <a:lvl3pPr marL="1306220" indent="0">
              <a:buNone/>
              <a:defRPr sz="2600" b="1"/>
            </a:lvl3pPr>
            <a:lvl4pPr marL="1959331" indent="0">
              <a:buNone/>
              <a:defRPr sz="2300" b="1"/>
            </a:lvl4pPr>
            <a:lvl5pPr marL="2612441" indent="0">
              <a:buNone/>
              <a:defRPr sz="2300" b="1"/>
            </a:lvl5pPr>
            <a:lvl6pPr marL="3265551" indent="0">
              <a:buNone/>
              <a:defRPr sz="2300" b="1"/>
            </a:lvl6pPr>
            <a:lvl7pPr marL="3918661" indent="0">
              <a:buNone/>
              <a:defRPr sz="2300" b="1"/>
            </a:lvl7pPr>
            <a:lvl8pPr marL="4571771" indent="0">
              <a:buNone/>
              <a:defRPr sz="2300" b="1"/>
            </a:lvl8pPr>
            <a:lvl9pPr marL="5224882" indent="0">
              <a:buNone/>
              <a:defRPr sz="23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Content Placeholder 5">
            <a:extLst>
              <a:ext uri="{FF2B5EF4-FFF2-40B4-BE49-F238E27FC236}">
                <a16:creationId xmlns:a16="http://schemas.microsoft.com/office/drawing/2014/main" id="{8E1F1282-9BDB-CD4C-AF11-599265333A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663787" y="2578978"/>
            <a:ext cx="6466840" cy="4915771"/>
          </a:xfrm>
          <a:prstGeom prst="rect">
            <a:avLst/>
          </a:prstGeom>
        </p:spPr>
        <p:txBody>
          <a:bodyPr lIns="0" tIns="65311" rIns="0" bIns="65311">
            <a:normAutofit/>
          </a:bodyPr>
          <a:lstStyle>
            <a:lvl1pPr marL="0" indent="-235120">
              <a:buClr>
                <a:schemeClr val="accent2"/>
              </a:buClr>
              <a:defRPr sz="2300">
                <a:solidFill>
                  <a:srgbClr val="666666"/>
                </a:solidFill>
                <a:latin typeface="+mj-lt"/>
              </a:defRPr>
            </a:lvl1pPr>
            <a:lvl2pPr>
              <a:defRPr sz="2300">
                <a:solidFill>
                  <a:srgbClr val="666666"/>
                </a:solidFill>
                <a:latin typeface="+mj-lt"/>
              </a:defRPr>
            </a:lvl2pPr>
            <a:lvl3pPr>
              <a:defRPr sz="2000">
                <a:solidFill>
                  <a:srgbClr val="666666"/>
                </a:solidFill>
                <a:latin typeface="+mj-lt"/>
              </a:defRPr>
            </a:lvl3pPr>
            <a:lvl4pPr>
              <a:defRPr sz="1700">
                <a:solidFill>
                  <a:srgbClr val="666666"/>
                </a:solidFill>
                <a:latin typeface="+mj-lt"/>
              </a:defRPr>
            </a:lvl4pPr>
            <a:lvl5pPr>
              <a:defRPr sz="1700">
                <a:solidFill>
                  <a:srgbClr val="666666"/>
                </a:solidFill>
                <a:latin typeface="+mj-lt"/>
              </a:defRPr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292065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728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_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8F076C01-E625-A747-A05F-2C23DC7DCC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334" y="1179576"/>
            <a:ext cx="13181979" cy="964158"/>
          </a:xfrm>
          <a:prstGeom prst="rect">
            <a:avLst/>
          </a:prstGeom>
        </p:spPr>
        <p:txBody>
          <a:bodyPr lIns="0" tIns="65311" rIns="0" bIns="65311"/>
          <a:lstStyle>
            <a:lvl1pPr>
              <a:defRPr lang="en-US" sz="3400" b="1" kern="1200" dirty="0">
                <a:solidFill>
                  <a:schemeClr val="accent1"/>
                </a:solidFill>
                <a:latin typeface="+mj-lt"/>
                <a:ea typeface="+mj-ea"/>
                <a:cs typeface="Roboto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C00F268-2D79-C44A-ACCF-8D79D5D2C6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3266" y="2207505"/>
            <a:ext cx="6464301" cy="767714"/>
          </a:xfrm>
          <a:prstGeom prst="rect">
            <a:avLst/>
          </a:prstGeom>
        </p:spPr>
        <p:txBody>
          <a:bodyPr lIns="0" tIns="65311" rIns="0" bIns="65311" anchor="t">
            <a:normAutofit/>
          </a:bodyPr>
          <a:lstStyle>
            <a:lvl1pPr marL="0" indent="0">
              <a:lnSpc>
                <a:spcPts val="2300"/>
              </a:lnSpc>
              <a:buNone/>
              <a:defRPr sz="2300" b="1" i="0">
                <a:solidFill>
                  <a:schemeClr val="accent2"/>
                </a:solidFill>
                <a:latin typeface="+mj-lt"/>
              </a:defRPr>
            </a:lvl1pPr>
            <a:lvl2pPr marL="653110" indent="0">
              <a:buNone/>
              <a:defRPr sz="2900" b="1"/>
            </a:lvl2pPr>
            <a:lvl3pPr marL="1306220" indent="0">
              <a:buNone/>
              <a:defRPr sz="2600" b="1"/>
            </a:lvl3pPr>
            <a:lvl4pPr marL="1959331" indent="0">
              <a:buNone/>
              <a:defRPr sz="2300" b="1"/>
            </a:lvl4pPr>
            <a:lvl5pPr marL="2612441" indent="0">
              <a:buNone/>
              <a:defRPr sz="2300" b="1"/>
            </a:lvl5pPr>
            <a:lvl6pPr marL="3265551" indent="0">
              <a:buNone/>
              <a:defRPr sz="2300" b="1"/>
            </a:lvl6pPr>
            <a:lvl7pPr marL="3918661" indent="0">
              <a:buNone/>
              <a:defRPr sz="2300" b="1"/>
            </a:lvl7pPr>
            <a:lvl8pPr marL="4571771" indent="0">
              <a:buNone/>
              <a:defRPr sz="2300" b="1"/>
            </a:lvl8pPr>
            <a:lvl9pPr marL="5224882" indent="0">
              <a:buNone/>
              <a:defRPr sz="23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9A8B7D3F-C9A1-9747-B4B5-74B1B5AD5A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3266" y="2975218"/>
            <a:ext cx="6464301" cy="4530481"/>
          </a:xfrm>
          <a:prstGeom prst="rect">
            <a:avLst/>
          </a:prstGeom>
        </p:spPr>
        <p:txBody>
          <a:bodyPr lIns="0" tIns="65311" rIns="0" bIns="65311">
            <a:normAutofit/>
          </a:bodyPr>
          <a:lstStyle>
            <a:lvl1pPr marL="0" indent="-235120">
              <a:buClr>
                <a:schemeClr val="accent2"/>
              </a:buClr>
              <a:defRPr sz="2300">
                <a:solidFill>
                  <a:srgbClr val="666666"/>
                </a:solidFill>
                <a:latin typeface="+mj-lt"/>
              </a:defRPr>
            </a:lvl1pPr>
            <a:lvl2pPr>
              <a:defRPr sz="2300">
                <a:solidFill>
                  <a:srgbClr val="666666"/>
                </a:solidFill>
                <a:latin typeface="+mj-lt"/>
              </a:defRPr>
            </a:lvl2pPr>
            <a:lvl3pPr>
              <a:defRPr sz="2000">
                <a:solidFill>
                  <a:srgbClr val="666666"/>
                </a:solidFill>
                <a:latin typeface="+mj-lt"/>
              </a:defRPr>
            </a:lvl3pPr>
            <a:lvl4pPr>
              <a:defRPr sz="1700">
                <a:solidFill>
                  <a:srgbClr val="666666"/>
                </a:solidFill>
                <a:latin typeface="+mj-lt"/>
              </a:defRPr>
            </a:lvl4pPr>
            <a:lvl5pPr>
              <a:defRPr sz="1700">
                <a:solidFill>
                  <a:srgbClr val="666666"/>
                </a:solidFill>
                <a:latin typeface="+mj-lt"/>
              </a:defRPr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19AB9FA0-4F37-724A-A980-DB9C374E50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663787" y="2207505"/>
            <a:ext cx="6466840" cy="767714"/>
          </a:xfrm>
          <a:prstGeom prst="rect">
            <a:avLst/>
          </a:prstGeom>
        </p:spPr>
        <p:txBody>
          <a:bodyPr lIns="0" tIns="65311" rIns="0" bIns="65311" anchor="t">
            <a:normAutofit/>
          </a:bodyPr>
          <a:lstStyle>
            <a:lvl1pPr marL="0" indent="0">
              <a:lnSpc>
                <a:spcPts val="2300"/>
              </a:lnSpc>
              <a:buNone/>
              <a:defRPr sz="2300" b="1" i="0">
                <a:solidFill>
                  <a:schemeClr val="accent2"/>
                </a:solidFill>
                <a:latin typeface="+mj-lt"/>
              </a:defRPr>
            </a:lvl1pPr>
            <a:lvl2pPr marL="653110" indent="0">
              <a:buNone/>
              <a:defRPr sz="2900" b="1"/>
            </a:lvl2pPr>
            <a:lvl3pPr marL="1306220" indent="0">
              <a:buNone/>
              <a:defRPr sz="2600" b="1"/>
            </a:lvl3pPr>
            <a:lvl4pPr marL="1959331" indent="0">
              <a:buNone/>
              <a:defRPr sz="2300" b="1"/>
            </a:lvl4pPr>
            <a:lvl5pPr marL="2612441" indent="0">
              <a:buNone/>
              <a:defRPr sz="2300" b="1"/>
            </a:lvl5pPr>
            <a:lvl6pPr marL="3265551" indent="0">
              <a:buNone/>
              <a:defRPr sz="2300" b="1"/>
            </a:lvl6pPr>
            <a:lvl7pPr marL="3918661" indent="0">
              <a:buNone/>
              <a:defRPr sz="2300" b="1"/>
            </a:lvl7pPr>
            <a:lvl8pPr marL="4571771" indent="0">
              <a:buNone/>
              <a:defRPr sz="2300" b="1"/>
            </a:lvl8pPr>
            <a:lvl9pPr marL="5224882" indent="0">
              <a:buNone/>
              <a:defRPr sz="23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Content Placeholder 5">
            <a:extLst>
              <a:ext uri="{FF2B5EF4-FFF2-40B4-BE49-F238E27FC236}">
                <a16:creationId xmlns:a16="http://schemas.microsoft.com/office/drawing/2014/main" id="{8E1F1282-9BDB-CD4C-AF11-599265333A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663787" y="2964632"/>
            <a:ext cx="6466840" cy="4541435"/>
          </a:xfrm>
          <a:prstGeom prst="rect">
            <a:avLst/>
          </a:prstGeom>
        </p:spPr>
        <p:txBody>
          <a:bodyPr lIns="0" tIns="65311" rIns="0" bIns="65311">
            <a:normAutofit/>
          </a:bodyPr>
          <a:lstStyle>
            <a:lvl1pPr marL="0" indent="-235120">
              <a:buClr>
                <a:schemeClr val="accent2"/>
              </a:buClr>
              <a:defRPr sz="2300">
                <a:solidFill>
                  <a:srgbClr val="666666"/>
                </a:solidFill>
                <a:latin typeface="+mj-lt"/>
              </a:defRPr>
            </a:lvl1pPr>
            <a:lvl2pPr>
              <a:defRPr sz="2300">
                <a:solidFill>
                  <a:srgbClr val="666666"/>
                </a:solidFill>
                <a:latin typeface="+mj-lt"/>
              </a:defRPr>
            </a:lvl2pPr>
            <a:lvl3pPr>
              <a:defRPr sz="2000">
                <a:solidFill>
                  <a:srgbClr val="666666"/>
                </a:solidFill>
                <a:latin typeface="+mj-lt"/>
              </a:defRPr>
            </a:lvl3pPr>
            <a:lvl4pPr>
              <a:defRPr sz="1700">
                <a:solidFill>
                  <a:srgbClr val="666666"/>
                </a:solidFill>
                <a:latin typeface="+mj-lt"/>
              </a:defRPr>
            </a:lvl4pPr>
            <a:lvl5pPr>
              <a:defRPr sz="1700">
                <a:solidFill>
                  <a:srgbClr val="666666"/>
                </a:solidFill>
                <a:latin typeface="+mj-lt"/>
              </a:defRPr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435090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72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D0E0F12-0253-434C-9DF9-5EF7F0F6FF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6601" y="2133600"/>
            <a:ext cx="8178800" cy="4882506"/>
          </a:xfrm>
          <a:prstGeom prst="rect">
            <a:avLst/>
          </a:prstGeom>
        </p:spPr>
        <p:txBody>
          <a:bodyPr lIns="0" tIns="65311" rIns="0" bIns="65311">
            <a:normAutofit/>
          </a:bodyPr>
          <a:lstStyle>
            <a:lvl1pPr marL="0" indent="-235120">
              <a:defRPr sz="2900" b="1">
                <a:solidFill>
                  <a:srgbClr val="00152D"/>
                </a:solidFill>
                <a:latin typeface="+mj-lt"/>
              </a:defRPr>
            </a:lvl1pPr>
            <a:lvl2pPr marL="914400">
              <a:defRPr sz="2600">
                <a:latin typeface="+mj-lt"/>
              </a:defRPr>
            </a:lvl2pPr>
            <a:lvl3pPr marL="914400">
              <a:defRPr sz="2300">
                <a:latin typeface="+mj-lt"/>
              </a:defRPr>
            </a:lvl3pPr>
            <a:lvl4pPr marL="1261872">
              <a:defRPr sz="2000">
                <a:latin typeface="+mj-lt"/>
              </a:defRPr>
            </a:lvl4pPr>
            <a:lvl5pPr marL="1261872">
              <a:defRPr sz="2000">
                <a:latin typeface="+mj-lt"/>
              </a:defRPr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42D19F43-2B71-2E40-9DED-6795550FF8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58042" y="2148840"/>
            <a:ext cx="4813301" cy="4859238"/>
          </a:xfrm>
          <a:prstGeom prst="rect">
            <a:avLst/>
          </a:prstGeom>
        </p:spPr>
        <p:txBody>
          <a:bodyPr lIns="0" tIns="65311" rIns="0" bIns="65311"/>
          <a:lstStyle>
            <a:lvl1pPr marL="0" indent="0">
              <a:buNone/>
              <a:defRPr sz="2000" b="1">
                <a:solidFill>
                  <a:schemeClr val="accent2"/>
                </a:solidFill>
                <a:latin typeface="+mj-lt"/>
              </a:defRPr>
            </a:lvl1pPr>
            <a:lvl2pPr marL="653110" indent="0">
              <a:buNone/>
              <a:defRPr sz="1700"/>
            </a:lvl2pPr>
            <a:lvl3pPr marL="1306220" indent="0">
              <a:buNone/>
              <a:defRPr sz="1400"/>
            </a:lvl3pPr>
            <a:lvl4pPr marL="1959331" indent="0">
              <a:buNone/>
              <a:defRPr sz="1300"/>
            </a:lvl4pPr>
            <a:lvl5pPr marL="2612441" indent="0">
              <a:buNone/>
              <a:defRPr sz="1300"/>
            </a:lvl5pPr>
            <a:lvl6pPr marL="3265551" indent="0">
              <a:buNone/>
              <a:defRPr sz="1300"/>
            </a:lvl6pPr>
            <a:lvl7pPr marL="3918661" indent="0">
              <a:buNone/>
              <a:defRPr sz="1300"/>
            </a:lvl7pPr>
            <a:lvl8pPr marL="4571771" indent="0">
              <a:buNone/>
              <a:defRPr sz="1300"/>
            </a:lvl8pPr>
            <a:lvl9pPr marL="5224882" indent="0">
              <a:buNone/>
              <a:defRPr sz="13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E236FB8-D122-D04C-86E0-C3E3E64B3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334" y="1179576"/>
            <a:ext cx="13181979" cy="964158"/>
          </a:xfrm>
          <a:prstGeom prst="rect">
            <a:avLst/>
          </a:prstGeom>
        </p:spPr>
        <p:txBody>
          <a:bodyPr lIns="0" tIns="65311" rIns="0" bIns="65311"/>
          <a:lstStyle>
            <a:lvl1pPr>
              <a:defRPr lang="en-US" sz="3400" b="1" kern="1200" dirty="0">
                <a:solidFill>
                  <a:schemeClr val="accent1"/>
                </a:solidFill>
                <a:latin typeface="+mj-lt"/>
                <a:ea typeface="+mj-ea"/>
                <a:cs typeface="Roboto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04281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D0E0F12-0253-434C-9DF9-5EF7F0F6FF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6601" y="2133600"/>
            <a:ext cx="8178800" cy="4882506"/>
          </a:xfrm>
          <a:prstGeom prst="rect">
            <a:avLst/>
          </a:prstGeom>
        </p:spPr>
        <p:txBody>
          <a:bodyPr lIns="0" tIns="65311" rIns="0" bIns="65311">
            <a:normAutofit/>
          </a:bodyPr>
          <a:lstStyle>
            <a:lvl1pPr marL="0" indent="0">
              <a:buNone/>
              <a:defRPr sz="2900" b="1">
                <a:solidFill>
                  <a:srgbClr val="00152D"/>
                </a:solidFill>
                <a:latin typeface="+mj-lt"/>
              </a:defRPr>
            </a:lvl1pPr>
            <a:lvl2pPr>
              <a:defRPr sz="2600">
                <a:latin typeface="+mj-lt"/>
              </a:defRPr>
            </a:lvl2pPr>
            <a:lvl3pPr>
              <a:defRPr sz="2300">
                <a:latin typeface="+mj-lt"/>
              </a:defRPr>
            </a:lvl3pPr>
            <a:lvl4pPr>
              <a:defRPr sz="2000">
                <a:latin typeface="+mj-lt"/>
              </a:defRPr>
            </a:lvl4pPr>
            <a:lvl5pPr>
              <a:defRPr sz="2000">
                <a:latin typeface="+mj-lt"/>
              </a:defRPr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endParaRPr lang="en-US" dirty="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42D19F43-2B71-2E40-9DED-6795550FF8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58042" y="2148840"/>
            <a:ext cx="4813301" cy="4859238"/>
          </a:xfrm>
          <a:prstGeom prst="rect">
            <a:avLst/>
          </a:prstGeom>
        </p:spPr>
        <p:txBody>
          <a:bodyPr lIns="0" tIns="65311" rIns="0" bIns="65311"/>
          <a:lstStyle>
            <a:lvl1pPr marL="0" indent="0">
              <a:buNone/>
              <a:defRPr sz="2000" b="1">
                <a:solidFill>
                  <a:schemeClr val="accent2"/>
                </a:solidFill>
                <a:latin typeface="+mj-lt"/>
              </a:defRPr>
            </a:lvl1pPr>
            <a:lvl2pPr marL="653110" indent="0">
              <a:buNone/>
              <a:defRPr sz="1700"/>
            </a:lvl2pPr>
            <a:lvl3pPr marL="1306220" indent="0">
              <a:buNone/>
              <a:defRPr sz="1400"/>
            </a:lvl3pPr>
            <a:lvl4pPr marL="1959331" indent="0">
              <a:buNone/>
              <a:defRPr sz="1300"/>
            </a:lvl4pPr>
            <a:lvl5pPr marL="2612441" indent="0">
              <a:buNone/>
              <a:defRPr sz="1300"/>
            </a:lvl5pPr>
            <a:lvl6pPr marL="3265551" indent="0">
              <a:buNone/>
              <a:defRPr sz="1300"/>
            </a:lvl6pPr>
            <a:lvl7pPr marL="3918661" indent="0">
              <a:buNone/>
              <a:defRPr sz="1300"/>
            </a:lvl7pPr>
            <a:lvl8pPr marL="4571771" indent="0">
              <a:buNone/>
              <a:defRPr sz="1300"/>
            </a:lvl8pPr>
            <a:lvl9pPr marL="5224882" indent="0">
              <a:buNone/>
              <a:defRPr sz="13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E236FB8-D122-D04C-86E0-C3E3E64B3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334" y="1179576"/>
            <a:ext cx="13181979" cy="964158"/>
          </a:xfrm>
          <a:prstGeom prst="rect">
            <a:avLst/>
          </a:prstGeom>
        </p:spPr>
        <p:txBody>
          <a:bodyPr lIns="0" tIns="65311" rIns="0" bIns="65311"/>
          <a:lstStyle>
            <a:lvl1pPr>
              <a:defRPr lang="en-US" sz="3400" b="1" kern="1200" dirty="0">
                <a:solidFill>
                  <a:schemeClr val="accent1"/>
                </a:solidFill>
                <a:latin typeface="+mj-lt"/>
                <a:ea typeface="+mj-ea"/>
                <a:cs typeface="Roboto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57685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42E271E-B7FD-9644-9B66-F105096C1C82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rcRect/>
          <a:stretch/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344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50" r:id="rId3"/>
    <p:sldLayoutId id="2147483665" r:id="rId4"/>
    <p:sldLayoutId id="2147483654" r:id="rId5"/>
    <p:sldLayoutId id="2147483662" r:id="rId6"/>
    <p:sldLayoutId id="2147483666" r:id="rId7"/>
    <p:sldLayoutId id="2147483663" r:id="rId8"/>
  </p:sldLayoutIdLst>
  <p:hf hdr="0" ftr="0" dt="0"/>
  <p:txStyles>
    <p:titleStyle>
      <a:lvl1pPr algn="l" defTabSz="65311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Roboto"/>
          <a:ea typeface="+mj-ea"/>
          <a:cs typeface="Roboto"/>
        </a:defRPr>
      </a:lvl1pPr>
    </p:titleStyle>
    <p:bodyStyle>
      <a:lvl1pPr marL="489833" indent="-489833" algn="l" defTabSz="653110" rtl="0" eaLnBrk="1" latinLnBrk="0" hangingPunct="1">
        <a:spcBef>
          <a:spcPts val="857"/>
        </a:spcBef>
        <a:buFont typeface="Arial"/>
        <a:buChar char="•"/>
        <a:defRPr sz="2900" kern="1200">
          <a:solidFill>
            <a:srgbClr val="63A70A"/>
          </a:solidFill>
          <a:latin typeface="Roboto Medium"/>
          <a:ea typeface="+mn-ea"/>
          <a:cs typeface="Roboto"/>
        </a:defRPr>
      </a:lvl1pPr>
      <a:lvl2pPr marL="1061304" indent="-408194" algn="l" defTabSz="653110" rtl="0" eaLnBrk="1" latinLnBrk="0" hangingPunct="1">
        <a:spcBef>
          <a:spcPts val="857"/>
        </a:spcBef>
        <a:buFont typeface="Arial"/>
        <a:buChar char="–"/>
        <a:defRPr sz="2600" kern="1200">
          <a:solidFill>
            <a:schemeClr val="tx1"/>
          </a:solidFill>
          <a:latin typeface="Roboto Light"/>
          <a:ea typeface="+mn-ea"/>
          <a:cs typeface="Roboto"/>
        </a:defRPr>
      </a:lvl2pPr>
      <a:lvl3pPr marL="1632776" indent="-326555" algn="l" defTabSz="653110" rtl="0" eaLnBrk="1" latinLnBrk="0" hangingPunct="1">
        <a:spcBef>
          <a:spcPts val="857"/>
        </a:spcBef>
        <a:buFont typeface="Arial"/>
        <a:buChar char="•"/>
        <a:defRPr sz="2300" kern="1200">
          <a:solidFill>
            <a:schemeClr val="tx1"/>
          </a:solidFill>
          <a:latin typeface="Roboto Light"/>
          <a:ea typeface="+mn-ea"/>
          <a:cs typeface="Roboto"/>
        </a:defRPr>
      </a:lvl3pPr>
      <a:lvl4pPr marL="2285886" indent="-326555" algn="l" defTabSz="653110" rtl="0" eaLnBrk="1" latinLnBrk="0" hangingPunct="1">
        <a:spcBef>
          <a:spcPts val="857"/>
        </a:spcBef>
        <a:buFont typeface="Arial"/>
        <a:buChar char="–"/>
        <a:defRPr sz="2000" kern="1200">
          <a:solidFill>
            <a:schemeClr val="tx1"/>
          </a:solidFill>
          <a:latin typeface="Roboto Light"/>
          <a:ea typeface="+mn-ea"/>
          <a:cs typeface="Roboto"/>
        </a:defRPr>
      </a:lvl4pPr>
      <a:lvl5pPr marL="2938996" indent="-326555" algn="l" defTabSz="653110" rtl="0" eaLnBrk="1" latinLnBrk="0" hangingPunct="1">
        <a:spcBef>
          <a:spcPts val="857"/>
        </a:spcBef>
        <a:buFont typeface="Arial"/>
        <a:buChar char="»"/>
        <a:defRPr sz="2000" kern="1200">
          <a:solidFill>
            <a:schemeClr val="tx1"/>
          </a:solidFill>
          <a:latin typeface="Roboto Light"/>
          <a:ea typeface="+mn-ea"/>
          <a:cs typeface="Roboto"/>
        </a:defRPr>
      </a:lvl5pPr>
      <a:lvl6pPr marL="3592106" indent="-326555" algn="l" defTabSz="653110" rtl="0" eaLnBrk="1" latinLnBrk="0" hangingPunct="1">
        <a:spcBef>
          <a:spcPct val="20000"/>
        </a:spcBef>
        <a:buFont typeface="Arial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245216" indent="-326555" algn="l" defTabSz="653110" rtl="0" eaLnBrk="1" latinLnBrk="0" hangingPunct="1">
        <a:spcBef>
          <a:spcPct val="20000"/>
        </a:spcBef>
        <a:buFont typeface="Arial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4898327" indent="-326555" algn="l" defTabSz="653110" rtl="0" eaLnBrk="1" latinLnBrk="0" hangingPunct="1">
        <a:spcBef>
          <a:spcPct val="20000"/>
        </a:spcBef>
        <a:buFont typeface="Arial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551437" indent="-326555" algn="l" defTabSz="653110" rtl="0" eaLnBrk="1" latinLnBrk="0" hangingPunct="1">
        <a:spcBef>
          <a:spcPct val="20000"/>
        </a:spcBef>
        <a:buFont typeface="Arial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5311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3110" algn="l" defTabSz="65311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6220" algn="l" defTabSz="65311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9331" algn="l" defTabSz="65311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12441" algn="l" defTabSz="65311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65551" algn="l" defTabSz="65311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18661" algn="l" defTabSz="65311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1" algn="l" defTabSz="65311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24882" algn="l" defTabSz="65311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9DD1674-1863-834E-AF84-7020893364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CC1A8C0-39F5-7E4A-8244-F30BC4EAC6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2193" t="14962" b="71575"/>
          <a:stretch/>
        </p:blipFill>
        <p:spPr>
          <a:xfrm>
            <a:off x="10563726" y="1592244"/>
            <a:ext cx="4068262" cy="1107996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7459CE69-0915-7248-9662-94F3620B59FD}"/>
              </a:ext>
            </a:extLst>
          </p:cNvPr>
          <p:cNvGrpSpPr/>
          <p:nvPr/>
        </p:nvGrpSpPr>
        <p:grpSpPr>
          <a:xfrm>
            <a:off x="2727386" y="2550315"/>
            <a:ext cx="9185400" cy="3162397"/>
            <a:chOff x="3188056" y="2339295"/>
            <a:chExt cx="9185400" cy="3162397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37E7A4CA-4610-9846-9483-2B10F6B71BB8}"/>
                </a:ext>
              </a:extLst>
            </p:cNvPr>
            <p:cNvGrpSpPr/>
            <p:nvPr/>
          </p:nvGrpSpPr>
          <p:grpSpPr>
            <a:xfrm>
              <a:off x="3188056" y="2339295"/>
              <a:ext cx="7805727" cy="2145950"/>
              <a:chOff x="1803143" y="2339295"/>
              <a:chExt cx="7805727" cy="2145950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1934870-48AA-C140-991C-AC1DA1C62A10}"/>
                  </a:ext>
                </a:extLst>
              </p:cNvPr>
              <p:cNvSpPr txBox="1"/>
              <p:nvPr/>
            </p:nvSpPr>
            <p:spPr>
              <a:xfrm>
                <a:off x="1832657" y="2339295"/>
                <a:ext cx="5495095" cy="1107996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/>
              <a:p>
                <a:pPr algn="ctr">
                  <a:defRPr/>
                </a:pPr>
                <a:r>
                  <a:rPr lang="en-US" sz="7200" b="1" cap="all" spc="-150" dirty="0">
                    <a:solidFill>
                      <a:schemeClr val="accent1"/>
                    </a:solidFill>
                    <a:latin typeface="Arial Black"/>
                    <a:cs typeface="Arial Black"/>
                  </a:rPr>
                  <a:t>ASMC </a:t>
                </a:r>
                <a:r>
                  <a:rPr lang="en-US" sz="7200" b="1" cap="all" spc="-300" dirty="0">
                    <a:solidFill>
                      <a:schemeClr val="accent1"/>
                    </a:solidFill>
                    <a:latin typeface="Arial Black"/>
                    <a:cs typeface="Arial Black"/>
                  </a:rPr>
                  <a:t>2026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6A6E8C0-FB8E-4245-8192-7BA52CF6B5C2}"/>
                  </a:ext>
                </a:extLst>
              </p:cNvPr>
              <p:cNvSpPr txBox="1"/>
              <p:nvPr/>
            </p:nvSpPr>
            <p:spPr>
              <a:xfrm>
                <a:off x="1803143" y="3427840"/>
                <a:ext cx="7805727" cy="1057405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>
                  <a:lnSpc>
                    <a:spcPts val="4200"/>
                  </a:lnSpc>
                </a:pPr>
                <a:r>
                  <a:rPr lang="en-US" sz="3400" b="1" dirty="0">
                    <a:solidFill>
                      <a:schemeClr val="accent2"/>
                    </a:solidFill>
                    <a:effectLst/>
                    <a:latin typeface="Arial Black" panose="020B0604020202020204" pitchFamily="34" charset="0"/>
                    <a:cs typeface="Arial Black" panose="020B0604020202020204" pitchFamily="34" charset="0"/>
                  </a:rPr>
                  <a:t>ADVANCED SEMICONDUCTOR </a:t>
                </a:r>
                <a:br>
                  <a:rPr lang="en-US" sz="3400" b="1" dirty="0">
                    <a:solidFill>
                      <a:schemeClr val="accent2"/>
                    </a:solidFill>
                    <a:effectLst/>
                    <a:latin typeface="Arial Black" panose="020B0604020202020204" pitchFamily="34" charset="0"/>
                    <a:cs typeface="Arial Black" panose="020B0604020202020204" pitchFamily="34" charset="0"/>
                  </a:rPr>
                </a:br>
                <a:r>
                  <a:rPr lang="en-US" sz="3400" b="1" dirty="0">
                    <a:solidFill>
                      <a:schemeClr val="accent2"/>
                    </a:solidFill>
                    <a:effectLst/>
                    <a:latin typeface="Arial Black" panose="020B0604020202020204" pitchFamily="34" charset="0"/>
                    <a:cs typeface="Arial Black" panose="020B0604020202020204" pitchFamily="34" charset="0"/>
                  </a:rPr>
                  <a:t>MANUFACTURING CONFERENCE</a:t>
                </a:r>
              </a:p>
            </p:txBody>
          </p: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8B75C56-00C2-3A4B-84CE-6033FE7DE29F}"/>
                </a:ext>
              </a:extLst>
            </p:cNvPr>
            <p:cNvSpPr txBox="1"/>
            <p:nvPr/>
          </p:nvSpPr>
          <p:spPr>
            <a:xfrm>
              <a:off x="3188056" y="5040027"/>
              <a:ext cx="9185400" cy="461665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en-US" sz="3000" cap="all" dirty="0">
                  <a:solidFill>
                    <a:schemeClr val="accent1"/>
                  </a:solidFill>
                  <a:latin typeface="Arial Black"/>
                  <a:cs typeface="Arial Black"/>
                </a:rPr>
                <a:t>Ma</a:t>
              </a:r>
              <a:r>
                <a:rPr lang="en-US" sz="3000" cap="all" spc="-300" dirty="0">
                  <a:solidFill>
                    <a:schemeClr val="accent1"/>
                  </a:solidFill>
                  <a:latin typeface="Arial Black"/>
                  <a:cs typeface="Arial Black"/>
                </a:rPr>
                <a:t>y 1</a:t>
              </a:r>
              <a:r>
                <a:rPr lang="en-US" sz="3000" cap="all" dirty="0">
                  <a:solidFill>
                    <a:schemeClr val="accent1"/>
                  </a:solidFill>
                  <a:latin typeface="Arial Black"/>
                  <a:cs typeface="Arial Black"/>
                </a:rPr>
                <a:t>1–</a:t>
              </a:r>
              <a:r>
                <a:rPr lang="en-US" sz="3000" cap="all" spc="-150" dirty="0">
                  <a:solidFill>
                    <a:schemeClr val="accent1"/>
                  </a:solidFill>
                  <a:latin typeface="Arial Black"/>
                  <a:cs typeface="Arial Black"/>
                </a:rPr>
                <a:t>14  </a:t>
              </a:r>
              <a:r>
                <a:rPr lang="en-US" sz="3000" cap="all" dirty="0">
                  <a:solidFill>
                    <a:schemeClr val="accent1"/>
                  </a:solidFill>
                  <a:latin typeface="Arial Black"/>
                  <a:cs typeface="Arial Black"/>
                </a:rPr>
                <a:t>|  </a:t>
              </a:r>
              <a:r>
                <a:rPr lang="en-US" sz="3000" cap="all" dirty="0">
                  <a:solidFill>
                    <a:schemeClr val="accent2"/>
                  </a:solidFill>
                  <a:latin typeface="Arial Black"/>
                  <a:cs typeface="Arial Black"/>
                </a:rPr>
                <a:t>HILTON ALBANY, ALBANY, NY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324006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9341B-4DC6-A631-19E9-DB6B71ADB2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E2FB62-381F-6AF7-BBE3-5AACCA4413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917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03A88-6B91-DAAC-AB5F-7FD743E9FEE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5AAEDD-B899-3EC1-20C6-9872345C017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3693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33C5B77-9E2A-8C12-5EC0-964B25401E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6C77A86-6CFF-8924-7D69-E5389D115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1939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3E0179D-1B0E-BE86-120B-9730B1F07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B1EB90-A465-2614-C291-478C72D4B1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This Format Is for Single-Line Headers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4656C3B-B974-D02B-046E-E00C641D22D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DE0CA8A-C791-CA4C-C08D-B0C08948D3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1802A70-4379-8B8F-0369-87209F021B21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158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1B31B1AD-12FF-0169-40FF-DFC31ACE6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DE103DF-A9C9-C520-BF3D-F01E5E6858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 Can Set a Very Long Header Here and </a:t>
            </a:r>
            <a:br>
              <a:rPr lang="en-US" dirty="0"/>
            </a:br>
            <a:r>
              <a:rPr lang="en-US" dirty="0"/>
              <a:t>the Text Box Will Accommodate the Copy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8D729EF3-2DF7-09D2-A764-0184CD80609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4357864-CF3A-82DB-6F7C-4A4E559946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6A6DBE3C-848E-DD56-9EE1-AAFF32CC2CC2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1863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E24EFAE-1919-182A-BE07-C22D8924F4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Bulleted Text Format Can Cut and Pasted</a:t>
            </a:r>
          </a:p>
          <a:p>
            <a:pPr marL="914400" lvl="1"/>
            <a:r>
              <a:rPr lang="en-US" dirty="0"/>
              <a:t>Set Second</a:t>
            </a:r>
          </a:p>
          <a:p>
            <a:pPr marL="914400" lvl="2"/>
            <a:r>
              <a:rPr lang="en-US" dirty="0"/>
              <a:t>Set Third</a:t>
            </a:r>
          </a:p>
          <a:p>
            <a:pPr marL="1261872" lvl="3"/>
            <a:r>
              <a:rPr lang="en-US" dirty="0"/>
              <a:t>Fourth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8F13DB7-C1E6-8CB7-C791-2C23F1CBC10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DC4CD7F-15ED-DE1D-8F80-B6CE9B571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8036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5DE665E-7F2E-E247-A9C0-04971D7061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Box for Text or Image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6C82D97-4710-398F-8F22-D50AD827B83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2D75B23-3DDB-2119-0BD0-F426E0927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4983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6C6B537-BEF4-0D2E-716F-135E744E3DF3}"/>
              </a:ext>
            </a:extLst>
          </p:cNvPr>
          <p:cNvSpPr txBox="1"/>
          <p:nvPr/>
        </p:nvSpPr>
        <p:spPr>
          <a:xfrm>
            <a:off x="1033272" y="2695935"/>
            <a:ext cx="4908331" cy="4143252"/>
          </a:xfrm>
          <a:prstGeom prst="rect">
            <a:avLst/>
          </a:prstGeom>
          <a:noFill/>
        </p:spPr>
        <p:txBody>
          <a:bodyPr wrap="square" lIns="0" tIns="65311" rIns="0" bIns="65311" rtlCol="0">
            <a:spAutoFit/>
          </a:bodyPr>
          <a:lstStyle/>
          <a:p>
            <a:pPr marL="244916" indent="-244916">
              <a:spcBef>
                <a:spcPts val="1714"/>
              </a:spcBef>
              <a:buClr>
                <a:srgbClr val="0061AB"/>
              </a:buClr>
              <a:buSzPct val="150000"/>
              <a:buFont typeface="Arial"/>
              <a:buChar char="•"/>
            </a:pPr>
            <a:r>
              <a:rPr lang="en-US" sz="1700" dirty="0">
                <a:solidFill>
                  <a:srgbClr val="666666"/>
                </a:solidFill>
                <a:latin typeface="Arial"/>
                <a:cs typeface="Arial"/>
              </a:rPr>
              <a:t>Far far away, behind the word mountains, far from the countries Vokalia and Consonantia</a:t>
            </a:r>
          </a:p>
          <a:p>
            <a:pPr marL="244916" indent="-244916">
              <a:spcBef>
                <a:spcPts val="1714"/>
              </a:spcBef>
              <a:buClr>
                <a:srgbClr val="0061AB"/>
              </a:buClr>
              <a:buSzPct val="150000"/>
              <a:buFont typeface="Arial"/>
              <a:buChar char="•"/>
            </a:pPr>
            <a:r>
              <a:rPr lang="en-US" sz="1700" dirty="0">
                <a:solidFill>
                  <a:srgbClr val="666666"/>
                </a:solidFill>
                <a:latin typeface="Arial"/>
                <a:cs typeface="Arial"/>
              </a:rPr>
              <a:t>There live the blind texts. Separated they live in Bookmarksgrove right at the coast of the Semantics</a:t>
            </a:r>
          </a:p>
          <a:p>
            <a:pPr marL="244916" indent="-244916">
              <a:spcBef>
                <a:spcPts val="1714"/>
              </a:spcBef>
              <a:buClr>
                <a:srgbClr val="0061AB"/>
              </a:buClr>
              <a:buSzPct val="150000"/>
              <a:buFont typeface="Arial"/>
              <a:buChar char="•"/>
            </a:pPr>
            <a:r>
              <a:rPr lang="en-US" sz="1700" dirty="0">
                <a:solidFill>
                  <a:srgbClr val="666666"/>
                </a:solidFill>
                <a:latin typeface="Arial"/>
                <a:cs typeface="Arial"/>
              </a:rPr>
              <a:t>A large language ocean. A small river named Duden flows by their place and supplies it with the necessary regelialia. </a:t>
            </a:r>
          </a:p>
          <a:p>
            <a:pPr marL="244916" indent="-244916">
              <a:spcBef>
                <a:spcPts val="1714"/>
              </a:spcBef>
              <a:buClr>
                <a:srgbClr val="0061AB"/>
              </a:buClr>
              <a:buSzPct val="150000"/>
              <a:buFont typeface="Arial"/>
              <a:buChar char="•"/>
            </a:pPr>
            <a:r>
              <a:rPr lang="en-US" sz="1700" dirty="0">
                <a:solidFill>
                  <a:srgbClr val="666666"/>
                </a:solidFill>
                <a:latin typeface="Arial"/>
                <a:cs typeface="Arial"/>
              </a:rPr>
              <a:t>It is a paradisematic country, in which roasted parts of sentences fly into your mouth. </a:t>
            </a:r>
          </a:p>
          <a:p>
            <a:pPr marL="244916" indent="-244916">
              <a:spcBef>
                <a:spcPts val="1714"/>
              </a:spcBef>
              <a:buClr>
                <a:srgbClr val="0061AB"/>
              </a:buClr>
              <a:buSzPct val="150000"/>
              <a:buFont typeface="Arial"/>
              <a:buChar char="•"/>
            </a:pPr>
            <a:r>
              <a:rPr lang="en-US" sz="1700" dirty="0">
                <a:solidFill>
                  <a:srgbClr val="666666"/>
                </a:solidFill>
                <a:latin typeface="Arial"/>
                <a:cs typeface="Arial"/>
              </a:rPr>
              <a:t>Pointing has no control about the blind texts it is an almost unorthographic life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E65A61F-14ED-B8CE-EB12-0D1B81A19EC7}"/>
              </a:ext>
            </a:extLst>
          </p:cNvPr>
          <p:cNvCxnSpPr/>
          <p:nvPr/>
        </p:nvCxnSpPr>
        <p:spPr>
          <a:xfrm rot="5400000">
            <a:off x="4097800" y="4656982"/>
            <a:ext cx="4029840" cy="2541"/>
          </a:xfrm>
          <a:prstGeom prst="line">
            <a:avLst/>
          </a:prstGeom>
          <a:ln w="19050" cmpd="sng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F636B38C-7C80-60DA-2954-B0E47108B13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2924734"/>
              </p:ext>
            </p:extLst>
          </p:nvPr>
        </p:nvGraphicFramePr>
        <p:xfrm>
          <a:off x="6284503" y="2504948"/>
          <a:ext cx="7311368" cy="4002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FC364ED-CB8B-D936-22AC-689F4543102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465AC737-6BB7-1481-9C71-B71BC00EF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2294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F1A23D1-D28B-B165-310E-E7B015F47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Title</a:t>
            </a:r>
            <a:br>
              <a:rPr lang="en-US" dirty="0"/>
            </a:b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C9BA17D-81E9-8C6A-BE19-24EF2E771F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Header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0E11C02-3590-0A66-22CF-65C6BF2F186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That is the question</a:t>
            </a:r>
          </a:p>
          <a:p>
            <a:r>
              <a:rPr lang="en-US" dirty="0"/>
              <a:t>That is the question</a:t>
            </a:r>
          </a:p>
          <a:p>
            <a:r>
              <a:rPr lang="en-US" dirty="0"/>
              <a:t>That is the question</a:t>
            </a:r>
          </a:p>
          <a:p>
            <a:r>
              <a:rPr lang="en-US" dirty="0"/>
              <a:t>That is the question That is the question</a:t>
            </a:r>
          </a:p>
          <a:p>
            <a:pPr indent="0">
              <a:buNone/>
            </a:pPr>
            <a:r>
              <a:rPr lang="en-US" dirty="0"/>
              <a:t>That is the question</a:t>
            </a:r>
          </a:p>
          <a:p>
            <a:pPr indent="0">
              <a:buNone/>
            </a:pP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E9C5824-E351-491F-2FA3-B7873EFFE8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F32489C-4C21-B316-162E-B682FD706F8B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41940"/>
      </p:ext>
    </p:extLst>
  </p:cSld>
  <p:clrMapOvr>
    <a:masterClrMapping/>
  </p:clrMapOvr>
</p:sld>
</file>

<file path=ppt/theme/theme1.xml><?xml version="1.0" encoding="utf-8"?>
<a:theme xmlns:a="http://schemas.openxmlformats.org/drawingml/2006/main" name="Semi_Presentation_Template">
  <a:themeElements>
    <a:clrScheme name="Custom 24">
      <a:dk1>
        <a:srgbClr val="404040"/>
      </a:dk1>
      <a:lt1>
        <a:srgbClr val="FFFFFF"/>
      </a:lt1>
      <a:dk2>
        <a:srgbClr val="FFA200"/>
      </a:dk2>
      <a:lt2>
        <a:srgbClr val="EEECE1"/>
      </a:lt2>
      <a:accent1>
        <a:srgbClr val="283987"/>
      </a:accent1>
      <a:accent2>
        <a:srgbClr val="1D95D3"/>
      </a:accent2>
      <a:accent3>
        <a:srgbClr val="929497"/>
      </a:accent3>
      <a:accent4>
        <a:srgbClr val="55A52D"/>
      </a:accent4>
      <a:accent5>
        <a:srgbClr val="58595B"/>
      </a:accent5>
      <a:accent6>
        <a:srgbClr val="A7A9AC"/>
      </a:accent6>
      <a:hlink>
        <a:srgbClr val="C9282D"/>
      </a:hlink>
      <a:folHlink>
        <a:srgbClr val="FFA200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 smtClean="0">
            <a:latin typeface="+mj-lt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Custom 6">
    <a:dk1>
      <a:srgbClr val="666666"/>
    </a:dk1>
    <a:lt1>
      <a:sysClr val="window" lastClr="FFFFFF"/>
    </a:lt1>
    <a:dk2>
      <a:srgbClr val="63A70A"/>
    </a:dk2>
    <a:lt2>
      <a:srgbClr val="EEECE1"/>
    </a:lt2>
    <a:accent1>
      <a:srgbClr val="C4D600"/>
    </a:accent1>
    <a:accent2>
      <a:srgbClr val="0055B8"/>
    </a:accent2>
    <a:accent3>
      <a:srgbClr val="783C59"/>
    </a:accent3>
    <a:accent4>
      <a:srgbClr val="E53C2F"/>
    </a:accent4>
    <a:accent5>
      <a:srgbClr val="FF8300"/>
    </a:accent5>
    <a:accent6>
      <a:srgbClr val="FFC52F"/>
    </a:accent6>
    <a:hlink>
      <a:srgbClr val="C4D600"/>
    </a:hlink>
    <a:folHlink>
      <a:srgbClr val="63A70A"/>
    </a:folHlink>
  </a:clrScheme>
  <a:fontScheme name="Office Classic">
    <a:majorFont>
      <a:latin typeface="Arial"/>
      <a:ea typeface=""/>
      <a:cs typeface=""/>
      <a:font script="Jpan" typeface="ＭＳ Ｐゴシック"/>
      <a:font script="Hang" typeface="돋움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ajorFont>
    <a:minorFont>
      <a:latin typeface="Times New Roman"/>
      <a:ea typeface=""/>
      <a:cs typeface=""/>
      <a:font script="Jpan" typeface="ＭＳ Ｐ明朝"/>
      <a:font script="Hang" typeface="바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3d57bb1-c434-4746-8ecb-fdf879ee4008">
      <Terms xmlns="http://schemas.microsoft.com/office/infopath/2007/PartnerControls"/>
    </lcf76f155ced4ddcb4097134ff3c332f>
    <_ip_UnifiedCompliancePolicyUIAction xmlns="http://schemas.microsoft.com/sharepoint/v3" xsi:nil="true"/>
    <TaxCatchAll xmlns="53b4a38d-d267-4cdb-b100-8fcdd1c612bb" xsi:nil="true"/>
    <_ip_UnifiedCompliancePolicyProperties xmlns="http://schemas.microsoft.com/sharepoint/v3" xsi:nil="true"/>
    <SessionA xmlns="c3d57bb1-c434-4746-8ecb-fdf879ee4008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09D35BC82558B4E9F64E3E8AAA23523" ma:contentTypeVersion="22" ma:contentTypeDescription="Create a new document." ma:contentTypeScope="" ma:versionID="ca4bbfcfa3298e9c4ef18d37ac74cba8">
  <xsd:schema xmlns:xsd="http://www.w3.org/2001/XMLSchema" xmlns:xs="http://www.w3.org/2001/XMLSchema" xmlns:p="http://schemas.microsoft.com/office/2006/metadata/properties" xmlns:ns1="http://schemas.microsoft.com/sharepoint/v3" xmlns:ns2="c3d57bb1-c434-4746-8ecb-fdf879ee4008" xmlns:ns3="53b4a38d-d267-4cdb-b100-8fcdd1c612bb" targetNamespace="http://schemas.microsoft.com/office/2006/metadata/properties" ma:root="true" ma:fieldsID="213089e38ffa6b79c3511fc3a569f0a4" ns1:_="" ns2:_="" ns3:_="">
    <xsd:import namespace="http://schemas.microsoft.com/sharepoint/v3"/>
    <xsd:import namespace="c3d57bb1-c434-4746-8ecb-fdf879ee4008"/>
    <xsd:import namespace="53b4a38d-d267-4cdb-b100-8fcdd1c612b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SessionA" minOccurs="0"/>
                <xsd:element ref="ns1:_ip_UnifiedCompliancePolicyProperties" minOccurs="0"/>
                <xsd:element ref="ns1:_ip_UnifiedCompliancePolicyUIAc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d57bb1-c434-4746-8ecb-fdf879ee400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SessionA" ma:index="21" nillable="true" ma:displayName="Session Name" ma:format="Dropdown" ma:internalName="SessionA">
      <xsd:simpleType>
        <xsd:restriction base="dms:Text">
          <xsd:maxLength value="255"/>
        </xsd:restriction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fe38edb0-9445-43a8-acb7-81cf1420d42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7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b4a38d-d267-4cdb-b100-8fcdd1c612b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6" nillable="true" ma:displayName="Taxonomy Catch All Column" ma:hidden="true" ma:list="{84c09fda-d01f-4912-928b-dc5553463735}" ma:internalName="TaxCatchAll" ma:showField="CatchAllData" ma:web="53b4a38d-d267-4cdb-b100-8fcdd1c612b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1710D16-6A50-4F8A-A9A5-027595550466}">
  <ds:schemaRefs>
    <ds:schemaRef ds:uri="http://schemas.microsoft.com/office/2006/metadata/properties"/>
    <ds:schemaRef ds:uri="http://schemas.microsoft.com/office/infopath/2007/PartnerControls"/>
    <ds:schemaRef ds:uri="c3d57bb1-c434-4746-8ecb-fdf879ee4008"/>
    <ds:schemaRef ds:uri="http://schemas.microsoft.com/sharepoint/v3"/>
    <ds:schemaRef ds:uri="53b4a38d-d267-4cdb-b100-8fcdd1c612bb"/>
  </ds:schemaRefs>
</ds:datastoreItem>
</file>

<file path=customXml/itemProps2.xml><?xml version="1.0" encoding="utf-8"?>
<ds:datastoreItem xmlns:ds="http://schemas.openxmlformats.org/officeDocument/2006/customXml" ds:itemID="{4932DF87-D47E-4B65-9762-DC516BFD80E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AE28398-3FA7-4734-BE75-533B02388A25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4889</TotalTime>
  <Words>172</Words>
  <Application>Microsoft Office PowerPoint</Application>
  <PresentationFormat>Custom</PresentationFormat>
  <Paragraphs>22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Semi_Presentation_Template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Title </vt:lpstr>
    </vt:vector>
  </TitlesOfParts>
  <Company>TSG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Trami Truong</dc:creator>
  <cp:lastModifiedBy>Lisa Wangsness</cp:lastModifiedBy>
  <cp:revision>294</cp:revision>
  <cp:lastPrinted>2015-08-14T17:55:43Z</cp:lastPrinted>
  <dcterms:created xsi:type="dcterms:W3CDTF">2021-04-29T21:44:24Z</dcterms:created>
  <dcterms:modified xsi:type="dcterms:W3CDTF">2025-12-12T01:29:01Z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0x010100309D35BC82558B4E9F64E3E8AAA23523</vt:lpwstr>
  </property>
  <property fmtid="{D5CDD505-2E9C-101B-9397-08002B2CF9AE}" pid="3" name="MediaServiceImageTags">
    <vt:lpwstr/>
  </property>
</Properties>
</file>